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305" r:id="rId5"/>
    <p:sldId id="312" r:id="rId6"/>
    <p:sldId id="325" r:id="rId7"/>
    <p:sldId id="326" r:id="rId8"/>
    <p:sldId id="314" r:id="rId9"/>
    <p:sldId id="313" r:id="rId10"/>
    <p:sldId id="318" r:id="rId11"/>
    <p:sldId id="315" r:id="rId12"/>
    <p:sldId id="319" r:id="rId13"/>
    <p:sldId id="316" r:id="rId14"/>
    <p:sldId id="323" r:id="rId15"/>
    <p:sldId id="322" r:id="rId16"/>
    <p:sldId id="324" r:id="rId17"/>
    <p:sldId id="317" r:id="rId18"/>
    <p:sldId id="321" r:id="rId1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18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7DA23-082B-4B74-9D3D-9EFD376AF3B5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2022/11/23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25B79-579F-423C-9F52-6EC8A03563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0803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F99709D-0188-4366-B0A0-20CA578A5B5D}" type="datetime1">
              <a:rPr lang="zh-CN" altLang="en-US" noProof="0" smtClean="0"/>
              <a:t>2022/11/23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92131D3-F4C1-49F9-BDED-C458A2E30A86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04131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2131D3-F4C1-49F9-BDED-C458A2E30A8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479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de-DE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72B4FB-1E5F-42FB-A149-8A44E210B8A6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0A75D0-D051-4C3D-9A76-0F0B06546697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9373A3-9DDF-4872-8A9B-B58DDB755204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72FD34D-5DBE-4620-872B-CC30A6AA4342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66BEC2-BFF0-43D4-88A4-1E95AA37958C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F0B2F4-81C7-460A-A5C2-902AAA28E3F1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图片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图片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CA451D-4AF5-48FD-9AD8-D4C3B86BC845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9EF1EE-0FE8-4334-B45E-E0A1B22BF06A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7CB660-E869-469A-8EDF-69E4AC1C33A5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C9BCB0-E4CB-414A-8A6D-4DB95380F3B4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CC0EA6-FA2F-4279-AEE2-05E11348CAFD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70231E-6DDA-42D3-8E3E-10A0A46C83E9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图片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0BF2C1-FD6C-4967-93FF-56F70AA17670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5C5BF2-2687-4306-9E61-29F72907FD48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16C20F-EBAA-4C0E-A6E5-6E818A7D9F3B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de-DE" noProof="0"/>
              <a:t>单击此处编辑母版文本样式</a:t>
            </a:r>
          </a:p>
          <a:p>
            <a:pPr lvl="1" rtl="0"/>
            <a:r>
              <a:rPr lang="zh-CN" altLang="de-DE" noProof="0"/>
              <a:t>二级</a:t>
            </a:r>
          </a:p>
          <a:p>
            <a:pPr lvl="2" rtl="0"/>
            <a:r>
              <a:rPr lang="zh-CN" altLang="de-DE" noProof="0"/>
              <a:t>三级</a:t>
            </a:r>
          </a:p>
          <a:p>
            <a:pPr lvl="3" rtl="0"/>
            <a:r>
              <a:rPr lang="zh-CN" altLang="de-DE" noProof="0"/>
              <a:t>四级</a:t>
            </a:r>
          </a:p>
          <a:p>
            <a:pPr lvl="4" rtl="0"/>
            <a:r>
              <a:rPr lang="zh-CN" altLang="de-DE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C72334-16C1-44FA-8C33-BA129F534B70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zh-CN" altLang="de-DE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de-DE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de-DE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06A4D5-2458-4087-A8ED-3AB6339C9EB9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4939F9B-A239-4E7A-ABCF-E7205EE663DF}" type="datetime1">
              <a:rPr lang="de-DE" altLang="zh-CN" noProof="0" smtClean="0"/>
              <a:t>23.11.2022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Microsoft YaHei UI" panose="020B0503020204020204" pitchFamily="34" charset="-122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任意多边形(F)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 rtlCol="0">
            <a:normAutofit/>
          </a:bodyPr>
          <a:lstStyle/>
          <a:p>
            <a:pPr algn="l"/>
            <a:r>
              <a:rPr lang="en-US" altLang="zh-CN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zh-CN" sz="1800" dirty="0">
                <a:solidFill>
                  <a:srgbClr val="FC05CB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Jingyuan Sha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982224C8-EDA3-4D9B-BFB1-0243D50E59BF}"/>
              </a:ext>
            </a:extLst>
          </p:cNvPr>
          <p:cNvGrpSpPr/>
          <p:nvPr/>
        </p:nvGrpSpPr>
        <p:grpSpPr>
          <a:xfrm>
            <a:off x="936884" y="2721183"/>
            <a:ext cx="3907080" cy="1813549"/>
            <a:chOff x="3931640" y="1552815"/>
            <a:chExt cx="3907080" cy="1813549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AD105BC-22AB-4B20-80B4-45AE9F728672}"/>
                </a:ext>
              </a:extLst>
            </p:cNvPr>
            <p:cNvSpPr txBox="1"/>
            <p:nvPr/>
          </p:nvSpPr>
          <p:spPr>
            <a:xfrm>
              <a:off x="3931640" y="2985665"/>
              <a:ext cx="1954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889EA07-29A9-4C4B-8539-0CCF5AC8263B}"/>
                </a:ext>
              </a:extLst>
            </p:cNvPr>
            <p:cNvGrpSpPr/>
            <p:nvPr/>
          </p:nvGrpSpPr>
          <p:grpSpPr>
            <a:xfrm>
              <a:off x="3931640" y="1552815"/>
              <a:ext cx="1384185" cy="1367406"/>
              <a:chOff x="494949" y="2488069"/>
              <a:chExt cx="1384185" cy="1367406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4254E70-28E2-4355-A7A3-E174BF4EEB79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2C3A540-9C96-412C-97D1-588346998728}"/>
                  </a:ext>
                </a:extLst>
              </p:cNvPr>
              <p:cNvSpPr/>
              <p:nvPr/>
            </p:nvSpPr>
            <p:spPr>
              <a:xfrm>
                <a:off x="637563" y="3099731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C4A328D0-0E19-4EC6-ABBF-A9DC8DCBE926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4E50AB6-3F85-45A7-986F-C7B31A59E30E}"/>
                </a:ext>
              </a:extLst>
            </p:cNvPr>
            <p:cNvGrpSpPr/>
            <p:nvPr/>
          </p:nvGrpSpPr>
          <p:grpSpPr>
            <a:xfrm>
              <a:off x="6333728" y="1552815"/>
              <a:ext cx="1384185" cy="1367406"/>
              <a:chOff x="494949" y="2488069"/>
              <a:chExt cx="1384185" cy="1367406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0FB0F02-30CD-472E-ADA1-B58B3127CC6F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A6EC411-14BD-4D28-9BFF-98EB4C2A36DA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22E7A57-37B7-483D-8F6D-C5C9FF6FB5E6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15A55FA-22F8-4454-8D48-8F5AE8CE5E6A}"/>
                </a:ext>
              </a:extLst>
            </p:cNvPr>
            <p:cNvSpPr txBox="1"/>
            <p:nvPr/>
          </p:nvSpPr>
          <p:spPr>
            <a:xfrm>
              <a:off x="6353116" y="2997032"/>
              <a:ext cx="1485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</a:t>
              </a: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AD4BC5BB-7D55-4BAC-98E6-009D79449DA3}"/>
                </a:ext>
              </a:extLst>
            </p:cNvPr>
            <p:cNvCxnSpPr/>
            <p:nvPr/>
          </p:nvCxnSpPr>
          <p:spPr>
            <a:xfrm>
              <a:off x="5423546" y="2279808"/>
              <a:ext cx="819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D29440C2-E444-4FC0-8C22-9AFAD86DAE15}"/>
              </a:ext>
            </a:extLst>
          </p:cNvPr>
          <p:cNvSpPr txBox="1"/>
          <p:nvPr/>
        </p:nvSpPr>
        <p:spPr>
          <a:xfrm>
            <a:off x="1068740" y="-365038"/>
            <a:ext cx="618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62DF456-A9AE-4EA6-B2D3-95297A111D77}"/>
              </a:ext>
            </a:extLst>
          </p:cNvPr>
          <p:cNvCxnSpPr>
            <a:cxnSpLocks/>
          </p:cNvCxnSpPr>
          <p:nvPr/>
        </p:nvCxnSpPr>
        <p:spPr>
          <a:xfrm>
            <a:off x="337475" y="-331296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DA4C0C7-EBBA-4BE9-85AB-A3BAEFBCCECC}"/>
              </a:ext>
            </a:extLst>
          </p:cNvPr>
          <p:cNvGrpSpPr/>
          <p:nvPr/>
        </p:nvGrpSpPr>
        <p:grpSpPr>
          <a:xfrm>
            <a:off x="7306062" y="2717665"/>
            <a:ext cx="4070792" cy="1836093"/>
            <a:chOff x="3931640" y="1552815"/>
            <a:chExt cx="4070792" cy="1836093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4774019D-532C-4207-BAFA-914FF9ED1D82}"/>
                </a:ext>
              </a:extLst>
            </p:cNvPr>
            <p:cNvSpPr txBox="1"/>
            <p:nvPr/>
          </p:nvSpPr>
          <p:spPr>
            <a:xfrm>
              <a:off x="3931640" y="2985665"/>
              <a:ext cx="1954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F1FCD3B2-B463-4B72-BE54-4394F1B909B0}"/>
                </a:ext>
              </a:extLst>
            </p:cNvPr>
            <p:cNvGrpSpPr/>
            <p:nvPr/>
          </p:nvGrpSpPr>
          <p:grpSpPr>
            <a:xfrm>
              <a:off x="3931640" y="1552815"/>
              <a:ext cx="1384185" cy="1367406"/>
              <a:chOff x="494949" y="2488069"/>
              <a:chExt cx="1384185" cy="1367406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782421FC-2B83-416D-A1ED-4CAE67DD0685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17DD03D-1011-4F0A-9C1C-AAA47307D476}"/>
                  </a:ext>
                </a:extLst>
              </p:cNvPr>
              <p:cNvSpPr/>
              <p:nvPr/>
            </p:nvSpPr>
            <p:spPr>
              <a:xfrm>
                <a:off x="637563" y="3099731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4F27FCB5-4435-4E80-977B-0CE71F3D0D19}"/>
                  </a:ext>
                </a:extLst>
              </p:cNvPr>
              <p:cNvSpPr/>
              <p:nvPr/>
            </p:nvSpPr>
            <p:spPr>
              <a:xfrm>
                <a:off x="1257139" y="3009183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BDDE8860-FE38-4C69-B3B2-802E563B6F1B}"/>
                </a:ext>
              </a:extLst>
            </p:cNvPr>
            <p:cNvGrpSpPr/>
            <p:nvPr/>
          </p:nvGrpSpPr>
          <p:grpSpPr>
            <a:xfrm>
              <a:off x="6333728" y="1552815"/>
              <a:ext cx="1384185" cy="1367406"/>
              <a:chOff x="494949" y="2488069"/>
              <a:chExt cx="1384185" cy="1367406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EC31C21-E0AE-40F5-88E0-D33E35BFC25E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64629E44-333D-43F5-8F74-8622680C95D4}"/>
                  </a:ext>
                </a:extLst>
              </p:cNvPr>
              <p:cNvSpPr/>
              <p:nvPr/>
            </p:nvSpPr>
            <p:spPr>
              <a:xfrm>
                <a:off x="1378324" y="3339596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29C67FA3-6E38-4AC3-862F-748D2C8938EE}"/>
                  </a:ext>
                </a:extLst>
              </p:cNvPr>
              <p:cNvSpPr/>
              <p:nvPr/>
            </p:nvSpPr>
            <p:spPr>
              <a:xfrm>
                <a:off x="1285441" y="2658650"/>
                <a:ext cx="529715" cy="5103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0B81A32B-F3DA-450B-99D5-037AE85852BD}"/>
                </a:ext>
              </a:extLst>
            </p:cNvPr>
            <p:cNvSpPr txBox="1"/>
            <p:nvPr/>
          </p:nvSpPr>
          <p:spPr>
            <a:xfrm>
              <a:off x="6431774" y="3019576"/>
              <a:ext cx="1570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</a:t>
              </a: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EFD893E4-A3B0-4377-848F-320CCB73263F}"/>
                </a:ext>
              </a:extLst>
            </p:cNvPr>
            <p:cNvCxnSpPr/>
            <p:nvPr/>
          </p:nvCxnSpPr>
          <p:spPr>
            <a:xfrm>
              <a:off x="5423546" y="2279808"/>
              <a:ext cx="819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3B0D5698-F982-4B7E-9222-D3E2ED06630B}"/>
              </a:ext>
            </a:extLst>
          </p:cNvPr>
          <p:cNvSpPr txBox="1"/>
          <p:nvPr/>
        </p:nvSpPr>
        <p:spPr>
          <a:xfrm>
            <a:off x="1251472" y="5298295"/>
            <a:ext cx="372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1: move red 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behind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yellow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8723177-2728-40EF-A7A3-1CB8EE99E841}"/>
              </a:ext>
            </a:extLst>
          </p:cNvPr>
          <p:cNvSpPr txBox="1"/>
          <p:nvPr/>
        </p:nvSpPr>
        <p:spPr>
          <a:xfrm>
            <a:off x="7448676" y="5282433"/>
            <a:ext cx="416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2: move red 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front of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yellow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0CEE06B-AB07-4C7D-B416-01621A6B41C5}"/>
              </a:ext>
            </a:extLst>
          </p:cNvPr>
          <p:cNvSpPr txBox="1"/>
          <p:nvPr/>
        </p:nvSpPr>
        <p:spPr>
          <a:xfrm>
            <a:off x="143204" y="649497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Adapt to </a:t>
            </a:r>
            <a:r>
              <a:rPr lang="en-US" altLang="zh-CN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New</a:t>
            </a: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633757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763984" y="1663239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253916"/>
              <a:chOff x="9898998" y="4335302"/>
              <a:chExt cx="968239" cy="253916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32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B08827E1-C3BA-4074-9C1A-E858628D2B76}"/>
              </a:ext>
            </a:extLst>
          </p:cNvPr>
          <p:cNvGrpSpPr/>
          <p:nvPr/>
        </p:nvGrpSpPr>
        <p:grpSpPr>
          <a:xfrm>
            <a:off x="10785354" y="3767452"/>
            <a:ext cx="1439738" cy="1289564"/>
            <a:chOff x="10702340" y="2618723"/>
            <a:chExt cx="1439738" cy="1289564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995C7BEE-C757-42EF-9EF5-7B824111F3A4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7B78B88C-D3CA-46F5-ADC0-EBB7200ACEAC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4F3321D-3697-4955-AC19-F37DDB40AEC6}"/>
                  </a:ext>
                </a:extLst>
              </p:cNvPr>
              <p:cNvSpPr/>
              <p:nvPr/>
            </p:nvSpPr>
            <p:spPr>
              <a:xfrm>
                <a:off x="1268704" y="3444994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074520EB-919B-4C99-A51A-E6C64D6463A0}"/>
                  </a:ext>
                </a:extLst>
              </p:cNvPr>
              <p:cNvSpPr/>
              <p:nvPr/>
            </p:nvSpPr>
            <p:spPr>
              <a:xfrm>
                <a:off x="1062590" y="2629904"/>
                <a:ext cx="756177" cy="70998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7E481919-B966-4686-BE2B-EAD96AAE8390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2</a:t>
              </a:r>
            </a:p>
          </p:txBody>
        </p:sp>
      </p:grp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46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108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763984" y="1663239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187573"/>
              <a:chOff x="9898998" y="4335302"/>
              <a:chExt cx="968239" cy="187573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1398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2542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tx1">
                <a:lumMod val="6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7" name="矩形 126">
            <a:extLst>
              <a:ext uri="{FF2B5EF4-FFF2-40B4-BE49-F238E27FC236}">
                <a16:creationId xmlns:a16="http://schemas.microsoft.com/office/drawing/2014/main" id="{13C31999-5FF2-4AD8-B88B-36F4C75A8BFF}"/>
              </a:ext>
            </a:extLst>
          </p:cNvPr>
          <p:cNvSpPr/>
          <p:nvPr/>
        </p:nvSpPr>
        <p:spPr>
          <a:xfrm>
            <a:off x="6619671" y="1441065"/>
            <a:ext cx="1840803" cy="1810550"/>
          </a:xfrm>
          <a:prstGeom prst="rect">
            <a:avLst/>
          </a:prstGeom>
          <a:noFill/>
          <a:ln w="28575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63708CCA-9E7B-4DA1-8F78-ADC117A7EE1E}"/>
              </a:ext>
            </a:extLst>
          </p:cNvPr>
          <p:cNvSpPr/>
          <p:nvPr/>
        </p:nvSpPr>
        <p:spPr>
          <a:xfrm>
            <a:off x="6619671" y="3319289"/>
            <a:ext cx="1840803" cy="1810550"/>
          </a:xfrm>
          <a:prstGeom prst="rect">
            <a:avLst/>
          </a:prstGeom>
          <a:noFill/>
          <a:ln w="28575"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46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本框 137">
            <a:extLst>
              <a:ext uri="{FF2B5EF4-FFF2-40B4-BE49-F238E27FC236}">
                <a16:creationId xmlns:a16="http://schemas.microsoft.com/office/drawing/2014/main" id="{6594860A-BA86-4F91-BFCC-FAF79F8B44AA}"/>
              </a:ext>
            </a:extLst>
          </p:cNvPr>
          <p:cNvSpPr txBox="1"/>
          <p:nvPr/>
        </p:nvSpPr>
        <p:spPr>
          <a:xfrm>
            <a:off x="7020913" y="3094543"/>
            <a:ext cx="157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Exclusive</a:t>
            </a:r>
          </a:p>
        </p:txBody>
      </p:sp>
    </p:spTree>
    <p:extLst>
      <p:ext uri="{BB962C8B-B14F-4D97-AF65-F5344CB8AC3E}">
        <p14:creationId xmlns:p14="http://schemas.microsoft.com/office/powerpoint/2010/main" val="479367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44564120-F8A5-4E7F-872F-25425BDACECF}"/>
              </a:ext>
            </a:extLst>
          </p:cNvPr>
          <p:cNvSpPr/>
          <p:nvPr/>
        </p:nvSpPr>
        <p:spPr>
          <a:xfrm>
            <a:off x="90034" y="4655721"/>
            <a:ext cx="1464568" cy="1892896"/>
          </a:xfrm>
          <a:prstGeom prst="rect">
            <a:avLst/>
          </a:prstGeom>
          <a:solidFill>
            <a:srgbClr val="FF0000">
              <a:alpha val="21176"/>
            </a:srgbClr>
          </a:solidFill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  <a:endCxn id="110" idx="1"/>
          </p:cNvCxnSpPr>
          <p:nvPr/>
        </p:nvCxnSpPr>
        <p:spPr>
          <a:xfrm flipV="1">
            <a:off x="5444794" y="1646892"/>
            <a:ext cx="1220276" cy="1949622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  <a:endCxn id="98" idx="1"/>
          </p:cNvCxnSpPr>
          <p:nvPr/>
        </p:nvCxnSpPr>
        <p:spPr>
          <a:xfrm flipV="1">
            <a:off x="5372412" y="2803661"/>
            <a:ext cx="1282507" cy="1534184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  <a:stCxn id="163" idx="3"/>
            <a:endCxn id="110" idx="1"/>
          </p:cNvCxnSpPr>
          <p:nvPr/>
        </p:nvCxnSpPr>
        <p:spPr>
          <a:xfrm>
            <a:off x="5125555" y="1264178"/>
            <a:ext cx="1539515" cy="382714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  <a:stCxn id="165" idx="3"/>
            <a:endCxn id="98" idx="1"/>
          </p:cNvCxnSpPr>
          <p:nvPr/>
        </p:nvCxnSpPr>
        <p:spPr>
          <a:xfrm>
            <a:off x="5099142" y="2162520"/>
            <a:ext cx="1555777" cy="641141"/>
          </a:xfrm>
          <a:prstGeom prst="straightConnector1">
            <a:avLst/>
          </a:prstGeom>
          <a:ln w="9525" cap="flat" cmpd="sng" algn="ctr">
            <a:solidFill>
              <a:schemeClr val="tx1">
                <a:lumMod val="75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84533" y="34290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9A735-0A13-4E1E-BA3A-DA4C0DB8D8CA}"/>
              </a:ext>
            </a:extLst>
          </p:cNvPr>
          <p:cNvGrpSpPr/>
          <p:nvPr/>
        </p:nvGrpSpPr>
        <p:grpSpPr>
          <a:xfrm>
            <a:off x="60697" y="97473"/>
            <a:ext cx="6259950" cy="2490534"/>
            <a:chOff x="0" y="1457325"/>
            <a:chExt cx="6259950" cy="2490534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E7166D0-6B89-4B1D-8D0C-2346BDD70AE0}"/>
                </a:ext>
              </a:extLst>
            </p:cNvPr>
            <p:cNvSpPr/>
            <p:nvPr/>
          </p:nvSpPr>
          <p:spPr>
            <a:xfrm>
              <a:off x="0" y="1457325"/>
              <a:ext cx="6259950" cy="2490534"/>
            </a:xfrm>
            <a:prstGeom prst="rect">
              <a:avLst/>
            </a:prstGeom>
            <a:solidFill>
              <a:srgbClr val="0070C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F3C148F-D16E-4BA9-8F68-D537FC826BFD}"/>
                </a:ext>
              </a:extLst>
            </p:cNvPr>
            <p:cNvGrpSpPr/>
            <p:nvPr/>
          </p:nvGrpSpPr>
          <p:grpSpPr>
            <a:xfrm>
              <a:off x="28356" y="1883119"/>
              <a:ext cx="1954635" cy="1329411"/>
              <a:chOff x="-19886" y="4118055"/>
              <a:chExt cx="1954635" cy="132941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BE3D4-4BFD-41E7-BF50-E0165F7B2409}"/>
                  </a:ext>
                </a:extLst>
              </p:cNvPr>
              <p:cNvSpPr txBox="1"/>
              <p:nvPr/>
            </p:nvSpPr>
            <p:spPr>
              <a:xfrm>
                <a:off x="-19886" y="5139689"/>
                <a:ext cx="1954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Scene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6F45810-F6F5-4909-945A-3CBA940329C4}"/>
                  </a:ext>
                </a:extLst>
              </p:cNvPr>
              <p:cNvGrpSpPr/>
              <p:nvPr/>
            </p:nvGrpSpPr>
            <p:grpSpPr>
              <a:xfrm>
                <a:off x="84820" y="4118055"/>
                <a:ext cx="1001004" cy="997803"/>
                <a:chOff x="494949" y="2488069"/>
                <a:chExt cx="1384185" cy="136740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A2478F0-8F2C-42BA-B497-52E991318FF1}"/>
                    </a:ext>
                  </a:extLst>
                </p:cNvPr>
                <p:cNvSpPr/>
                <p:nvPr/>
              </p:nvSpPr>
              <p:spPr>
                <a:xfrm>
                  <a:off x="494949" y="2488069"/>
                  <a:ext cx="1384185" cy="136740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93FC79C-3A94-450A-8979-A365C4B7A387}"/>
                    </a:ext>
                  </a:extLst>
                </p:cNvPr>
                <p:cNvSpPr/>
                <p:nvPr/>
              </p:nvSpPr>
              <p:spPr>
                <a:xfrm>
                  <a:off x="623024" y="2669848"/>
                  <a:ext cx="343949" cy="32926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D1D96C9-CBBD-4B28-BA4B-BD75B3925396}"/>
                    </a:ext>
                  </a:extLst>
                </p:cNvPr>
                <p:cNvSpPr/>
                <p:nvPr/>
              </p:nvSpPr>
              <p:spPr>
                <a:xfrm>
                  <a:off x="1123272" y="2980246"/>
                  <a:ext cx="690510" cy="6463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0AB51DDC-B6D9-4805-8376-1700885DDD66}"/>
                </a:ext>
              </a:extLst>
            </p:cNvPr>
            <p:cNvGrpSpPr/>
            <p:nvPr/>
          </p:nvGrpSpPr>
          <p:grpSpPr>
            <a:xfrm>
              <a:off x="1363832" y="2265867"/>
              <a:ext cx="618048" cy="321048"/>
              <a:chOff x="1093769" y="4425888"/>
              <a:chExt cx="618048" cy="32104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4FF3C68-3C20-4671-90AA-A12F745DE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19" y="4746936"/>
                <a:ext cx="605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FF7EC3-51B7-410A-B314-E71A713CB1EB}"/>
                  </a:ext>
                </a:extLst>
              </p:cNvPr>
              <p:cNvSpPr txBox="1"/>
              <p:nvPr/>
            </p:nvSpPr>
            <p:spPr>
              <a:xfrm>
                <a:off x="1093769" y="4425888"/>
                <a:ext cx="618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CNNs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5420950-970A-498F-A2B8-ED7B057A374F}"/>
                </a:ext>
              </a:extLst>
            </p:cNvPr>
            <p:cNvGrpSpPr/>
            <p:nvPr/>
          </p:nvGrpSpPr>
          <p:grpSpPr>
            <a:xfrm>
              <a:off x="2139827" y="1584558"/>
              <a:ext cx="1354453" cy="1771331"/>
              <a:chOff x="1694876" y="4034193"/>
              <a:chExt cx="1354453" cy="1771331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3B0C7DD-D244-4BA4-A382-16828D76B7FA}"/>
                  </a:ext>
                </a:extLst>
              </p:cNvPr>
              <p:cNvSpPr txBox="1"/>
              <p:nvPr/>
            </p:nvSpPr>
            <p:spPr>
              <a:xfrm>
                <a:off x="1694876" y="4034193"/>
                <a:ext cx="13544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Obj1: 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(Red, Square, Size, x, y, z)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(Yellow, Circle, Size, x, y, z)</a:t>
                </a:r>
              </a:p>
            </p:txBody>
          </p:sp>
          <p:pic>
            <p:nvPicPr>
              <p:cNvPr id="160" name="Picture 55">
                <a:extLst>
                  <a:ext uri="{FF2B5EF4-FFF2-40B4-BE49-F238E27FC236}">
                    <a16:creationId xmlns:a16="http://schemas.microsoft.com/office/drawing/2014/main" id="{400ABA4A-8DA6-994D-80F9-50B4B0925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32231" y="4716098"/>
                <a:ext cx="872864" cy="109108"/>
              </a:xfrm>
              <a:prstGeom prst="rect">
                <a:avLst/>
              </a:prstGeom>
            </p:spPr>
          </p:pic>
          <p:pic>
            <p:nvPicPr>
              <p:cNvPr id="164" name="Picture 141">
                <a:extLst>
                  <a:ext uri="{FF2B5EF4-FFF2-40B4-BE49-F238E27FC236}">
                    <a16:creationId xmlns:a16="http://schemas.microsoft.com/office/drawing/2014/main" id="{AE525194-FB58-473F-B610-74B113D2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215" y="5693114"/>
                <a:ext cx="899277" cy="112410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4E3AFF53-0C38-4056-802A-DA1877E5BD8C}"/>
                </a:ext>
              </a:extLst>
            </p:cNvPr>
            <p:cNvGrpSpPr/>
            <p:nvPr/>
          </p:nvGrpSpPr>
          <p:grpSpPr>
            <a:xfrm>
              <a:off x="4138055" y="1526817"/>
              <a:ext cx="1957945" cy="2123658"/>
              <a:chOff x="3407931" y="4071666"/>
              <a:chExt cx="1957945" cy="2123658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07563F-27AA-4337-8C3E-D7A820930580}"/>
                  </a:ext>
                </a:extLst>
              </p:cNvPr>
              <p:cNvSpPr txBox="1"/>
              <p:nvPr/>
            </p:nvSpPr>
            <p:spPr>
              <a:xfrm>
                <a:off x="3407931" y="4071666"/>
                <a:ext cx="195794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 Vectors: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RV-Obj1-Obj2: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RV-Obj2-Obj1: 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Picture 141">
                <a:extLst>
                  <a:ext uri="{FF2B5EF4-FFF2-40B4-BE49-F238E27FC236}">
                    <a16:creationId xmlns:a16="http://schemas.microsoft.com/office/drawing/2014/main" id="{A0486AA0-99BA-CC48-8D60-58DD1756D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5112674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5" name="Picture 55">
                <a:extLst>
                  <a:ext uri="{FF2B5EF4-FFF2-40B4-BE49-F238E27FC236}">
                    <a16:creationId xmlns:a16="http://schemas.microsoft.com/office/drawing/2014/main" id="{638A7DAB-4B0B-4452-8F56-5111D315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35457" y="6012667"/>
                <a:ext cx="872864" cy="109108"/>
              </a:xfrm>
              <a:prstGeom prst="rect">
                <a:avLst/>
              </a:prstGeom>
            </p:spPr>
          </p:pic>
        </p:grp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E89C4E8B-0990-46DA-9E2E-D90FB80FAB81}"/>
                </a:ext>
              </a:extLst>
            </p:cNvPr>
            <p:cNvCxnSpPr>
              <a:cxnSpLocks/>
              <a:stCxn id="160" idx="3"/>
              <a:endCxn id="163" idx="1"/>
            </p:cNvCxnSpPr>
            <p:nvPr/>
          </p:nvCxnSpPr>
          <p:spPr>
            <a:xfrm>
              <a:off x="3050046" y="2321017"/>
              <a:ext cx="1115535" cy="3030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D3DC6F89-AF9B-4FE4-8148-334FE2D43314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>
              <a:off x="3093443" y="3299684"/>
              <a:ext cx="1072138" cy="222688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3DF1599-F512-497F-9C74-08737B275DA3}"/>
                </a:ext>
              </a:extLst>
            </p:cNvPr>
            <p:cNvCxnSpPr>
              <a:cxnSpLocks/>
              <a:stCxn id="164" idx="3"/>
              <a:endCxn id="163" idx="1"/>
            </p:cNvCxnSpPr>
            <p:nvPr/>
          </p:nvCxnSpPr>
          <p:spPr>
            <a:xfrm flipV="1">
              <a:off x="3093443" y="2624030"/>
              <a:ext cx="1072138" cy="675654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1C16C94E-F7B3-41F3-9CB4-46634B3DB8BD}"/>
                </a:ext>
              </a:extLst>
            </p:cNvPr>
            <p:cNvCxnSpPr>
              <a:cxnSpLocks/>
              <a:stCxn id="160" idx="3"/>
              <a:endCxn id="165" idx="1"/>
            </p:cNvCxnSpPr>
            <p:nvPr/>
          </p:nvCxnSpPr>
          <p:spPr>
            <a:xfrm>
              <a:off x="3050046" y="2321017"/>
              <a:ext cx="1115535" cy="1201355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4B485B-920C-4A5E-8DDD-1A6B93003AAD}"/>
                </a:ext>
              </a:extLst>
            </p:cNvPr>
            <p:cNvSpPr txBox="1"/>
            <p:nvPr/>
          </p:nvSpPr>
          <p:spPr>
            <a:xfrm>
              <a:off x="17203" y="3467818"/>
              <a:ext cx="1675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Facts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64FECC-7C06-482A-A41A-5BAD3747DDBC}"/>
              </a:ext>
            </a:extLst>
          </p:cNvPr>
          <p:cNvGrpSpPr/>
          <p:nvPr/>
        </p:nvGrpSpPr>
        <p:grpSpPr>
          <a:xfrm>
            <a:off x="1769434" y="2634456"/>
            <a:ext cx="4590027" cy="1892897"/>
            <a:chOff x="1868255" y="3991908"/>
            <a:chExt cx="3839163" cy="1892897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B035746E-6CF8-4C7C-AA3D-23BDDE2332C8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1C641F7-7667-49DA-B4A3-235CAFB4A6C4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Behind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D2B9530-1064-4316-B04D-441C15EFF54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46" y="5139063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D4638305-15FC-4202-ADD3-7240D0735FD6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59B79-F11F-4580-A436-4F57C13AFF96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New_RV_T1_Obj1-Obj2: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New_RV_T1_Obj2-Obj1:</a:t>
                </a:r>
              </a:p>
              <a:p>
                <a:r>
                  <a:rPr lang="de-DE" sz="1200" dirty="0">
                    <a:solidFill>
                      <a:schemeClr val="tx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167" name="Picture 141">
                <a:extLst>
                  <a:ext uri="{FF2B5EF4-FFF2-40B4-BE49-F238E27FC236}">
                    <a16:creationId xmlns:a16="http://schemas.microsoft.com/office/drawing/2014/main" id="{8DA4F768-3166-4CD5-B5B4-0A036BBBD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169" name="Picture 55">
                <a:extLst>
                  <a:ext uri="{FF2B5EF4-FFF2-40B4-BE49-F238E27FC236}">
                    <a16:creationId xmlns:a16="http://schemas.microsoft.com/office/drawing/2014/main" id="{C7C1A40F-EB32-4FE6-BEFA-152B6C334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D685CCC-29A4-4BD9-95BC-00F34667FB02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FAEDFB-F243-4C56-B6CF-2FD8EAD10E98}"/>
              </a:ext>
            </a:extLst>
          </p:cNvPr>
          <p:cNvGrpSpPr/>
          <p:nvPr/>
        </p:nvGrpSpPr>
        <p:grpSpPr>
          <a:xfrm>
            <a:off x="8684118" y="523267"/>
            <a:ext cx="2058334" cy="5353657"/>
            <a:chOff x="8324238" y="2902274"/>
            <a:chExt cx="2436208" cy="294798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89E95-B7BE-4493-B9AC-0832ADA660BA}"/>
                </a:ext>
              </a:extLst>
            </p:cNvPr>
            <p:cNvSpPr/>
            <p:nvPr/>
          </p:nvSpPr>
          <p:spPr>
            <a:xfrm>
              <a:off x="8324238" y="2902274"/>
              <a:ext cx="2436208" cy="2843181"/>
            </a:xfrm>
            <a:prstGeom prst="rect">
              <a:avLst/>
            </a:prstGeom>
            <a:solidFill>
              <a:srgbClr val="00B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DF59665-DA03-459D-AB61-08EC866F7F37}"/>
                </a:ext>
              </a:extLst>
            </p:cNvPr>
            <p:cNvGrpSpPr/>
            <p:nvPr/>
          </p:nvGrpSpPr>
          <p:grpSpPr>
            <a:xfrm>
              <a:off x="8399728" y="4788109"/>
              <a:ext cx="968239" cy="253916"/>
              <a:chOff x="9898998" y="4335302"/>
              <a:chExt cx="968239" cy="253916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29440C2-E444-4FC0-8C22-9AFAD86DAE15}"/>
                  </a:ext>
                </a:extLst>
              </p:cNvPr>
              <p:cNvSpPr txBox="1"/>
              <p:nvPr/>
            </p:nvSpPr>
            <p:spPr>
              <a:xfrm>
                <a:off x="9898998" y="4335302"/>
                <a:ext cx="9682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MaxConf.</a:t>
                </a:r>
              </a:p>
            </p:txBody>
          </p: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0AADB81E-9F0C-4964-A144-741CD9BFC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524" y="4522875"/>
                <a:ext cx="5994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A333EEB-3B4D-45AE-9799-77AA1C643DBD}"/>
                </a:ext>
              </a:extLst>
            </p:cNvPr>
            <p:cNvSpPr txBox="1"/>
            <p:nvPr/>
          </p:nvSpPr>
          <p:spPr>
            <a:xfrm>
              <a:off x="9155911" y="3738656"/>
              <a:ext cx="1240806" cy="254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01: Go Right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21248703-B7B7-453C-B5A8-99A69FA36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498" y="3867134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3D424-4BD1-489E-8C14-7104A89A7034}"/>
                </a:ext>
              </a:extLst>
            </p:cNvPr>
            <p:cNvSpPr txBox="1"/>
            <p:nvPr/>
          </p:nvSpPr>
          <p:spPr>
            <a:xfrm>
              <a:off x="8451189" y="5450151"/>
              <a:ext cx="1965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Decision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0E97847-0EE4-4850-B6FB-22C1D201BE11}"/>
                </a:ext>
              </a:extLst>
            </p:cNvPr>
            <p:cNvSpPr txBox="1"/>
            <p:nvPr/>
          </p:nvSpPr>
          <p:spPr>
            <a:xfrm>
              <a:off x="9201744" y="4829115"/>
              <a:ext cx="1240806" cy="32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02: Go Down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AEC21AF-3829-4F3A-A766-A6BE95CA0C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09" y="4971341"/>
              <a:ext cx="2960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81DE380-DBEC-4D5F-9272-E5E253938EF3}"/>
              </a:ext>
            </a:extLst>
          </p:cNvPr>
          <p:cNvSpPr txBox="1"/>
          <p:nvPr/>
        </p:nvSpPr>
        <p:spPr>
          <a:xfrm>
            <a:off x="6291720" y="6491145"/>
            <a:ext cx="599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tasks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only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for updating.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A76E90-DF93-477D-A35D-413F29DBB45B}"/>
              </a:ext>
            </a:extLst>
          </p:cNvPr>
          <p:cNvGrpSpPr/>
          <p:nvPr/>
        </p:nvGrpSpPr>
        <p:grpSpPr>
          <a:xfrm>
            <a:off x="82088" y="2645680"/>
            <a:ext cx="1465549" cy="1892896"/>
            <a:chOff x="35387" y="2751850"/>
            <a:chExt cx="1465549" cy="1892896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36368" y="3043365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8DBB0F5-B374-40F1-8971-FDCFB43B4B18}"/>
                </a:ext>
              </a:extLst>
            </p:cNvPr>
            <p:cNvSpPr/>
            <p:nvPr/>
          </p:nvSpPr>
          <p:spPr>
            <a:xfrm>
              <a:off x="36368" y="2751850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EBAA8D8-ACF3-4F41-847F-EB79F91DACB8}"/>
                </a:ext>
              </a:extLst>
            </p:cNvPr>
            <p:cNvSpPr txBox="1"/>
            <p:nvPr/>
          </p:nvSpPr>
          <p:spPr>
            <a:xfrm>
              <a:off x="35387" y="4186887"/>
              <a:ext cx="963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1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DBF2E6-1A19-4D6A-9B7F-094F82996E49}"/>
              </a:ext>
            </a:extLst>
          </p:cNvPr>
          <p:cNvGrpSpPr/>
          <p:nvPr/>
        </p:nvGrpSpPr>
        <p:grpSpPr>
          <a:xfrm>
            <a:off x="1753552" y="4655721"/>
            <a:ext cx="4590027" cy="1892897"/>
            <a:chOff x="1868255" y="3991908"/>
            <a:chExt cx="3839163" cy="189289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FB33DC0-E525-4F28-9CFA-2290FEC91931}"/>
                </a:ext>
              </a:extLst>
            </p:cNvPr>
            <p:cNvSpPr/>
            <p:nvPr/>
          </p:nvSpPr>
          <p:spPr>
            <a:xfrm>
              <a:off x="1871357" y="3991908"/>
              <a:ext cx="3722879" cy="1892897"/>
            </a:xfrm>
            <a:prstGeom prst="rect">
              <a:avLst/>
            </a:prstGeom>
            <a:solidFill>
              <a:srgbClr val="7030A0">
                <a:alpha val="21176"/>
              </a:srgbClr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FED7CFE-B4EA-4484-9F4B-6C08D3FDB6B8}"/>
                </a:ext>
              </a:extLst>
            </p:cNvPr>
            <p:cNvSpPr txBox="1"/>
            <p:nvPr/>
          </p:nvSpPr>
          <p:spPr>
            <a:xfrm>
              <a:off x="1908075" y="4263296"/>
              <a:ext cx="1370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Symbol Program: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Bigger(ObjX, Obj1) and </a:t>
              </a:r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InFrontOf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(Obj1, ObjX) for an ObjX in the scene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AE5F059-A7AC-418B-997F-0FC884CF91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8057" y="4870654"/>
              <a:ext cx="434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E68D0AC-61F8-4150-ACB1-DC3C9FF3E28D}"/>
                </a:ext>
              </a:extLst>
            </p:cNvPr>
            <p:cNvGrpSpPr/>
            <p:nvPr/>
          </p:nvGrpSpPr>
          <p:grpSpPr>
            <a:xfrm>
              <a:off x="3707924" y="4077234"/>
              <a:ext cx="1999494" cy="1672617"/>
              <a:chOff x="6874520" y="2676045"/>
              <a:chExt cx="1535689" cy="1672617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6DA3919-165A-4502-894B-4F73C75BDCFD}"/>
                  </a:ext>
                </a:extLst>
              </p:cNvPr>
              <p:cNvSpPr txBox="1"/>
              <p:nvPr/>
            </p:nvSpPr>
            <p:spPr>
              <a:xfrm>
                <a:off x="6874520" y="2676045"/>
                <a:ext cx="15356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Relation Vectors:</a:t>
                </a: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New_RV_T2_Obj1-Obj2: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  <a:p>
                <a:endPara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New_RV_T2_Obj2-Obj1: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(ColorDiff, ShapeDiff, sizeRatio, xDiff, yDiff, zDiff)</a:t>
                </a:r>
              </a:p>
            </p:txBody>
          </p:sp>
          <p:pic>
            <p:nvPicPr>
              <p:cNvPr id="89" name="Picture 141">
                <a:extLst>
                  <a:ext uri="{FF2B5EF4-FFF2-40B4-BE49-F238E27FC236}">
                    <a16:creationId xmlns:a16="http://schemas.microsoft.com/office/drawing/2014/main" id="{C67AF087-E221-4A08-B116-98CD8C76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53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23351" y="3496572"/>
                <a:ext cx="899277" cy="112410"/>
              </a:xfrm>
              <a:prstGeom prst="rect">
                <a:avLst/>
              </a:prstGeom>
            </p:spPr>
          </p:pic>
          <p:pic>
            <p:nvPicPr>
              <p:cNvPr id="90" name="Picture 55">
                <a:extLst>
                  <a:ext uri="{FF2B5EF4-FFF2-40B4-BE49-F238E27FC236}">
                    <a16:creationId xmlns:a16="http://schemas.microsoft.com/office/drawing/2014/main" id="{CBDC3BCF-E285-4615-9AB3-479E2B09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03266" y="4239554"/>
                <a:ext cx="872864" cy="109108"/>
              </a:xfrm>
              <a:prstGeom prst="rect">
                <a:avLst/>
              </a:prstGeom>
            </p:spPr>
          </p:pic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3FFE346-ABE1-4B76-B114-77E54F01D077}"/>
                </a:ext>
              </a:extLst>
            </p:cNvPr>
            <p:cNvSpPr txBox="1"/>
            <p:nvPr/>
          </p:nvSpPr>
          <p:spPr>
            <a:xfrm>
              <a:off x="1868255" y="5358422"/>
              <a:ext cx="1597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Knowledges 2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47D2C17-572B-4FA9-8943-0EEAE10981CA}"/>
              </a:ext>
            </a:extLst>
          </p:cNvPr>
          <p:cNvSpPr txBox="1"/>
          <p:nvPr/>
        </p:nvSpPr>
        <p:spPr>
          <a:xfrm>
            <a:off x="90034" y="4947236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in front of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EA644B6-17D7-4D5D-AFD1-5A37D9813052}"/>
              </a:ext>
            </a:extLst>
          </p:cNvPr>
          <p:cNvSpPr txBox="1"/>
          <p:nvPr/>
        </p:nvSpPr>
        <p:spPr>
          <a:xfrm>
            <a:off x="89053" y="6090758"/>
            <a:ext cx="96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886BD71-2B80-4273-8C46-4B26F27730A6}"/>
              </a:ext>
            </a:extLst>
          </p:cNvPr>
          <p:cNvCxnSpPr>
            <a:cxnSpLocks/>
          </p:cNvCxnSpPr>
          <p:nvPr/>
        </p:nvCxnSpPr>
        <p:spPr>
          <a:xfrm>
            <a:off x="1284532" y="5448300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DD2DED-5862-4DDB-848D-A622C1654FA9}"/>
              </a:ext>
            </a:extLst>
          </p:cNvPr>
          <p:cNvGrpSpPr/>
          <p:nvPr/>
        </p:nvGrpSpPr>
        <p:grpSpPr>
          <a:xfrm>
            <a:off x="6496122" y="523267"/>
            <a:ext cx="2105775" cy="5159391"/>
            <a:chOff x="6455142" y="878708"/>
            <a:chExt cx="2105775" cy="5159391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2499F11-C68E-4ECA-92F2-07814E273CAB}"/>
                </a:ext>
              </a:extLst>
            </p:cNvPr>
            <p:cNvSpPr/>
            <p:nvPr/>
          </p:nvSpPr>
          <p:spPr>
            <a:xfrm>
              <a:off x="6455142" y="878708"/>
              <a:ext cx="2105775" cy="5159391"/>
            </a:xfrm>
            <a:prstGeom prst="rect">
              <a:avLst/>
            </a:prstGeom>
            <a:solidFill>
              <a:srgbClr val="92D050">
                <a:alpha val="34118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0CDA1AA-CC4B-4D14-921E-003259461F83}"/>
                </a:ext>
              </a:extLst>
            </p:cNvPr>
            <p:cNvSpPr txBox="1"/>
            <p:nvPr/>
          </p:nvSpPr>
          <p:spPr>
            <a:xfrm>
              <a:off x="6624090" y="1402168"/>
              <a:ext cx="1703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Domain: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Action01_T1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A24AEFC-4B7E-4108-921C-42F93D29714D}"/>
                </a:ext>
              </a:extLst>
            </p:cNvPr>
            <p:cNvSpPr txBox="1"/>
            <p:nvPr/>
          </p:nvSpPr>
          <p:spPr>
            <a:xfrm>
              <a:off x="6949906" y="5534467"/>
              <a:ext cx="157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Reasoning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B29377F-BF4F-465A-A859-9AA050A2614C}"/>
                </a:ext>
              </a:extLst>
            </p:cNvPr>
            <p:cNvSpPr txBox="1"/>
            <p:nvPr/>
          </p:nvSpPr>
          <p:spPr>
            <a:xfrm>
              <a:off x="6614994" y="3707395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Action01_T2 = Model(RV-Obj1-Obj2,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New_RV_T2_Obj1-Obj2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80EDA1-44E1-4144-B5A2-38A9B576F5A0}"/>
                </a:ext>
              </a:extLst>
            </p:cNvPr>
            <p:cNvSpPr txBox="1"/>
            <p:nvPr/>
          </p:nvSpPr>
          <p:spPr>
            <a:xfrm>
              <a:off x="6614994" y="4523539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Action02_T2 = Model(RV-Obj2-Obj1, 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New_RV_T2_Obj2-Obj1</a:t>
              </a:r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A2EC202-5FC8-40F4-B72A-3135E22C9046}"/>
                </a:ext>
              </a:extLst>
            </p:cNvPr>
            <p:cNvSpPr txBox="1"/>
            <p:nvPr/>
          </p:nvSpPr>
          <p:spPr>
            <a:xfrm>
              <a:off x="6613939" y="2743603"/>
              <a:ext cx="17039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Action02_T1 = Model(RV-Obj1-Obj2, </a:t>
              </a:r>
              <a:r>
                <a:rPr lang="de-DE" sz="1200" b="1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New_RV_T1_Obj1-Obj2</a:t>
              </a:r>
              <a:r>
                <a:rPr lang="de-DE" sz="1200" dirty="0">
                  <a:solidFill>
                    <a:schemeClr val="tx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4CF04D1-58FD-4D82-8ACB-CF867CC5E1F7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5428912" y="3767453"/>
            <a:ext cx="1227062" cy="1850326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357248D-D00F-4730-96DD-00A198BE4627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 flipV="1">
            <a:off x="5356530" y="4583597"/>
            <a:ext cx="1299444" cy="1775513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BACCF92-54FD-4B06-91DB-FB1358085610}"/>
              </a:ext>
            </a:extLst>
          </p:cNvPr>
          <p:cNvCxnSpPr>
            <a:cxnSpLocks/>
            <a:stCxn id="163" idx="3"/>
            <a:endCxn id="96" idx="1"/>
          </p:cNvCxnSpPr>
          <p:nvPr/>
        </p:nvCxnSpPr>
        <p:spPr>
          <a:xfrm>
            <a:off x="5125555" y="1264178"/>
            <a:ext cx="1530419" cy="2503275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34F74FF9-1326-4F5B-A42E-E70FB41E4CB2}"/>
              </a:ext>
            </a:extLst>
          </p:cNvPr>
          <p:cNvCxnSpPr>
            <a:cxnSpLocks/>
            <a:stCxn id="165" idx="3"/>
            <a:endCxn id="97" idx="1"/>
          </p:cNvCxnSpPr>
          <p:nvPr/>
        </p:nvCxnSpPr>
        <p:spPr>
          <a:xfrm>
            <a:off x="5099142" y="2162520"/>
            <a:ext cx="1556832" cy="2421077"/>
          </a:xfrm>
          <a:prstGeom prst="straightConnector1">
            <a:avLst/>
          </a:prstGeom>
          <a:ln w="9525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B08827E1-C3BA-4074-9C1A-E858628D2B76}"/>
              </a:ext>
            </a:extLst>
          </p:cNvPr>
          <p:cNvGrpSpPr/>
          <p:nvPr/>
        </p:nvGrpSpPr>
        <p:grpSpPr>
          <a:xfrm>
            <a:off x="10785354" y="3767452"/>
            <a:ext cx="1439738" cy="1289564"/>
            <a:chOff x="10702340" y="2618723"/>
            <a:chExt cx="1439738" cy="1289564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995C7BEE-C757-42EF-9EF5-7B824111F3A4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7B78B88C-D3CA-46F5-ADC0-EBB7200ACEAC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4F3321D-3697-4955-AC19-F37DDB40AEC6}"/>
                  </a:ext>
                </a:extLst>
              </p:cNvPr>
              <p:cNvSpPr/>
              <p:nvPr/>
            </p:nvSpPr>
            <p:spPr>
              <a:xfrm>
                <a:off x="1268704" y="3444994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074520EB-919B-4C99-A51A-E6C64D6463A0}"/>
                  </a:ext>
                </a:extLst>
              </p:cNvPr>
              <p:cNvSpPr/>
              <p:nvPr/>
            </p:nvSpPr>
            <p:spPr>
              <a:xfrm>
                <a:off x="1062590" y="2629904"/>
                <a:ext cx="756177" cy="70998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7E481919-B966-4686-BE2B-EAD96AAE8390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2</a:t>
              </a:r>
            </a:p>
          </p:txBody>
        </p: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13C31999-5FF2-4AD8-B88B-36F4C75A8BFF}"/>
              </a:ext>
            </a:extLst>
          </p:cNvPr>
          <p:cNvSpPr/>
          <p:nvPr/>
        </p:nvSpPr>
        <p:spPr>
          <a:xfrm>
            <a:off x="6619671" y="1441065"/>
            <a:ext cx="1840803" cy="1810550"/>
          </a:xfrm>
          <a:prstGeom prst="rect">
            <a:avLst/>
          </a:prstGeom>
          <a:noFill/>
          <a:ln w="28575">
            <a:solidFill>
              <a:schemeClr val="tx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63708CCA-9E7B-4DA1-8F78-ADC117A7EE1E}"/>
              </a:ext>
            </a:extLst>
          </p:cNvPr>
          <p:cNvSpPr/>
          <p:nvPr/>
        </p:nvSpPr>
        <p:spPr>
          <a:xfrm>
            <a:off x="6619671" y="3319289"/>
            <a:ext cx="1840803" cy="1810550"/>
          </a:xfrm>
          <a:prstGeom prst="rect">
            <a:avLst/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7D892E4-CC54-4C3B-97E3-6F9E8B4979F2}"/>
              </a:ext>
            </a:extLst>
          </p:cNvPr>
          <p:cNvSpPr txBox="1"/>
          <p:nvPr/>
        </p:nvSpPr>
        <p:spPr>
          <a:xfrm>
            <a:off x="8711827" y="1956852"/>
            <a:ext cx="8180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MaxConf.</a:t>
            </a: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7D493468-EEA4-4254-83FE-9A232AD06623}"/>
              </a:ext>
            </a:extLst>
          </p:cNvPr>
          <p:cNvCxnSpPr>
            <a:cxnSpLocks/>
          </p:cNvCxnSpPr>
          <p:nvPr/>
        </p:nvCxnSpPr>
        <p:spPr>
          <a:xfrm>
            <a:off x="8816193" y="2297492"/>
            <a:ext cx="506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本框 136">
            <a:extLst>
              <a:ext uri="{FF2B5EF4-FFF2-40B4-BE49-F238E27FC236}">
                <a16:creationId xmlns:a16="http://schemas.microsoft.com/office/drawing/2014/main" id="{5580B765-580E-4602-BB4F-FD3490B150F3}"/>
              </a:ext>
            </a:extLst>
          </p:cNvPr>
          <p:cNvSpPr txBox="1"/>
          <p:nvPr/>
        </p:nvSpPr>
        <p:spPr>
          <a:xfrm>
            <a:off x="7020913" y="3094543"/>
            <a:ext cx="157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Exclusive</a:t>
            </a:r>
          </a:p>
        </p:txBody>
      </p:sp>
    </p:spTree>
    <p:extLst>
      <p:ext uri="{BB962C8B-B14F-4D97-AF65-F5344CB8AC3E}">
        <p14:creationId xmlns:p14="http://schemas.microsoft.com/office/powerpoint/2010/main" val="2302032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-4160" y="3880689"/>
            <a:ext cx="19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Scene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6F45810-F6F5-4909-945A-3CBA940329C4}"/>
              </a:ext>
            </a:extLst>
          </p:cNvPr>
          <p:cNvGrpSpPr/>
          <p:nvPr/>
        </p:nvGrpSpPr>
        <p:grpSpPr>
          <a:xfrm>
            <a:off x="39444" y="2855085"/>
            <a:ext cx="1001004" cy="997803"/>
            <a:chOff x="494949" y="2488069"/>
            <a:chExt cx="1384185" cy="136740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A2478F0-8F2C-42BA-B497-52E991318FF1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3FC79C-3A94-450A-8979-A365C4B7A387}"/>
                </a:ext>
              </a:extLst>
            </p:cNvPr>
            <p:cNvSpPr/>
            <p:nvPr/>
          </p:nvSpPr>
          <p:spPr>
            <a:xfrm>
              <a:off x="637563" y="3099731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D1D96C9-CBBD-4B28-BA4B-BD75B3925396}"/>
                </a:ext>
              </a:extLst>
            </p:cNvPr>
            <p:cNvSpPr/>
            <p:nvPr/>
          </p:nvSpPr>
          <p:spPr>
            <a:xfrm>
              <a:off x="1123272" y="2980246"/>
              <a:ext cx="690510" cy="64632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501637" y="1197354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289640" y="258273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FF3C68-3C20-4671-90AA-A12F745DE6C4}"/>
              </a:ext>
            </a:extLst>
          </p:cNvPr>
          <p:cNvCxnSpPr>
            <a:cxnSpLocks/>
          </p:cNvCxnSpPr>
          <p:nvPr/>
        </p:nvCxnSpPr>
        <p:spPr>
          <a:xfrm>
            <a:off x="1061043" y="3483966"/>
            <a:ext cx="605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3B0C7DD-D244-4BA4-A382-16828D76B7FA}"/>
              </a:ext>
            </a:extLst>
          </p:cNvPr>
          <p:cNvSpPr txBox="1"/>
          <p:nvPr/>
        </p:nvSpPr>
        <p:spPr>
          <a:xfrm>
            <a:off x="1640028" y="2908013"/>
            <a:ext cx="13544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(Red, Square, Size, x, y, z)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(Yellow, Circle, Size, x, y, z)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FF7EC3-51B7-410A-B314-E71A713CB1EB}"/>
              </a:ext>
            </a:extLst>
          </p:cNvPr>
          <p:cNvSpPr txBox="1"/>
          <p:nvPr/>
        </p:nvSpPr>
        <p:spPr>
          <a:xfrm>
            <a:off x="1048393" y="3162918"/>
            <a:ext cx="618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07563F-27AA-4337-8C3E-D7A820930580}"/>
              </a:ext>
            </a:extLst>
          </p:cNvPr>
          <p:cNvSpPr txBox="1"/>
          <p:nvPr/>
        </p:nvSpPr>
        <p:spPr>
          <a:xfrm>
            <a:off x="3410778" y="2237923"/>
            <a:ext cx="1143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RV-Obj1-Obj2: 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RV-Obj2-Obj1: (ColorDiff, ShapeDiff, sizeRatio, xDiff, yDiff, zDiff)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3A24F0B-C690-4B4E-A28B-DBCFD0B0F819}"/>
              </a:ext>
            </a:extLst>
          </p:cNvPr>
          <p:cNvCxnSpPr>
            <a:cxnSpLocks/>
          </p:cNvCxnSpPr>
          <p:nvPr/>
        </p:nvCxnSpPr>
        <p:spPr>
          <a:xfrm>
            <a:off x="2802933" y="3537171"/>
            <a:ext cx="575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0B5D12D-47F1-45CB-A4F0-9F5900AFCBE6}"/>
              </a:ext>
            </a:extLst>
          </p:cNvPr>
          <p:cNvSpPr txBox="1"/>
          <p:nvPr/>
        </p:nvSpPr>
        <p:spPr>
          <a:xfrm>
            <a:off x="2934789" y="3115086"/>
            <a:ext cx="3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4780215" y="1506955"/>
            <a:ext cx="1315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1940A8F-359F-4646-AFF8-AB2210FABB1C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4553946" y="2291785"/>
            <a:ext cx="226269" cy="165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165CBE8C-D41B-4902-928C-B01A1895C0DC}"/>
              </a:ext>
            </a:extLst>
          </p:cNvPr>
          <p:cNvSpPr txBox="1"/>
          <p:nvPr/>
        </p:nvSpPr>
        <p:spPr>
          <a:xfrm>
            <a:off x="4817289" y="2976587"/>
            <a:ext cx="133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InFrontOf(Obj1,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86F4936A-CEBC-45E2-8B07-E8F837623E02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 flipV="1">
            <a:off x="4553946" y="3853750"/>
            <a:ext cx="263343" cy="9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97A8C49-D4F4-4145-ACE8-5CFF7229B4E4}"/>
              </a:ext>
            </a:extLst>
          </p:cNvPr>
          <p:cNvCxnSpPr>
            <a:cxnSpLocks/>
            <a:stCxn id="40" idx="3"/>
            <a:endCxn id="105" idx="1"/>
          </p:cNvCxnSpPr>
          <p:nvPr/>
        </p:nvCxnSpPr>
        <p:spPr>
          <a:xfrm>
            <a:off x="4553946" y="3946083"/>
            <a:ext cx="314716" cy="16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79606D6-DF85-4FC4-B97A-628C742F00DA}"/>
              </a:ext>
            </a:extLst>
          </p:cNvPr>
          <p:cNvSpPr txBox="1"/>
          <p:nvPr/>
        </p:nvSpPr>
        <p:spPr>
          <a:xfrm>
            <a:off x="4868662" y="5347690"/>
            <a:ext cx="80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0CDA1AA-CC4B-4D14-921E-003259461F83}"/>
              </a:ext>
            </a:extLst>
          </p:cNvPr>
          <p:cNvSpPr txBox="1"/>
          <p:nvPr/>
        </p:nvSpPr>
        <p:spPr>
          <a:xfrm>
            <a:off x="8797582" y="1872914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8359B79-F11F-4580-A436-4F57C13AFF96}"/>
              </a:ext>
            </a:extLst>
          </p:cNvPr>
          <p:cNvSpPr txBox="1"/>
          <p:nvPr/>
        </p:nvSpPr>
        <p:spPr>
          <a:xfrm>
            <a:off x="6627228" y="1094675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25F1F5CE-81D8-482B-A084-C698EAC71B2A}"/>
              </a:ext>
            </a:extLst>
          </p:cNvPr>
          <p:cNvCxnSpPr>
            <a:cxnSpLocks/>
          </p:cNvCxnSpPr>
          <p:nvPr/>
        </p:nvCxnSpPr>
        <p:spPr>
          <a:xfrm>
            <a:off x="6150961" y="3697378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6050731" y="1872914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20DFB2F-BA63-4BC1-8EAE-E3927CF7D6F5}"/>
              </a:ext>
            </a:extLst>
          </p:cNvPr>
          <p:cNvGrpSpPr/>
          <p:nvPr/>
        </p:nvGrpSpPr>
        <p:grpSpPr>
          <a:xfrm>
            <a:off x="10701408" y="3322576"/>
            <a:ext cx="1040195" cy="953307"/>
            <a:chOff x="494949" y="2488069"/>
            <a:chExt cx="1384185" cy="1367406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CA91756-72FA-4B14-902A-F899593C7900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04FFFA6-F506-488B-9CEB-3512663FB8F7}"/>
                </a:ext>
              </a:extLst>
            </p:cNvPr>
            <p:cNvSpPr/>
            <p:nvPr/>
          </p:nvSpPr>
          <p:spPr>
            <a:xfrm>
              <a:off x="1367534" y="3489775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39D6BE40-8187-42C9-91BC-73B1B666DD62}"/>
                </a:ext>
              </a:extLst>
            </p:cNvPr>
            <p:cNvSpPr/>
            <p:nvPr/>
          </p:nvSpPr>
          <p:spPr>
            <a:xfrm>
              <a:off x="1122035" y="2591241"/>
              <a:ext cx="756177" cy="70998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A7C23068-1194-4048-A4F9-F6F499C3E2A4}"/>
              </a:ext>
            </a:extLst>
          </p:cNvPr>
          <p:cNvSpPr txBox="1"/>
          <p:nvPr/>
        </p:nvSpPr>
        <p:spPr>
          <a:xfrm>
            <a:off x="6705503" y="3068920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73C9361-6861-4366-B5DB-85D77E6A2240}"/>
              </a:ext>
            </a:extLst>
          </p:cNvPr>
          <p:cNvSpPr txBox="1"/>
          <p:nvPr/>
        </p:nvSpPr>
        <p:spPr>
          <a:xfrm>
            <a:off x="8916507" y="3688299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827AFEF-464A-4AAD-9128-95381C1344D0}"/>
              </a:ext>
            </a:extLst>
          </p:cNvPr>
          <p:cNvSpPr txBox="1"/>
          <p:nvPr/>
        </p:nvSpPr>
        <p:spPr>
          <a:xfrm>
            <a:off x="10568094" y="4295587"/>
            <a:ext cx="14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Scene 2</a:t>
            </a:r>
          </a:p>
        </p:txBody>
      </p:sp>
    </p:spTree>
    <p:extLst>
      <p:ext uri="{BB962C8B-B14F-4D97-AF65-F5344CB8AC3E}">
        <p14:creationId xmlns:p14="http://schemas.microsoft.com/office/powerpoint/2010/main" val="2155834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-4160" y="3880689"/>
            <a:ext cx="19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Scene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6F45810-F6F5-4909-945A-3CBA940329C4}"/>
              </a:ext>
            </a:extLst>
          </p:cNvPr>
          <p:cNvGrpSpPr/>
          <p:nvPr/>
        </p:nvGrpSpPr>
        <p:grpSpPr>
          <a:xfrm>
            <a:off x="39444" y="2855085"/>
            <a:ext cx="1001004" cy="997803"/>
            <a:chOff x="494949" y="2488069"/>
            <a:chExt cx="1384185" cy="136740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A2478F0-8F2C-42BA-B497-52E991318FF1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3FC79C-3A94-450A-8979-A365C4B7A387}"/>
                </a:ext>
              </a:extLst>
            </p:cNvPr>
            <p:cNvSpPr/>
            <p:nvPr/>
          </p:nvSpPr>
          <p:spPr>
            <a:xfrm>
              <a:off x="637563" y="3099731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D1D96C9-CBBD-4B28-BA4B-BD75B3925396}"/>
                </a:ext>
              </a:extLst>
            </p:cNvPr>
            <p:cNvSpPr/>
            <p:nvPr/>
          </p:nvSpPr>
          <p:spPr>
            <a:xfrm>
              <a:off x="1123272" y="2980246"/>
              <a:ext cx="690510" cy="64632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501637" y="1197354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289640" y="258273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FF3C68-3C20-4671-90AA-A12F745DE6C4}"/>
              </a:ext>
            </a:extLst>
          </p:cNvPr>
          <p:cNvCxnSpPr>
            <a:cxnSpLocks/>
          </p:cNvCxnSpPr>
          <p:nvPr/>
        </p:nvCxnSpPr>
        <p:spPr>
          <a:xfrm>
            <a:off x="1061043" y="3483966"/>
            <a:ext cx="605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3B0C7DD-D244-4BA4-A382-16828D76B7FA}"/>
              </a:ext>
            </a:extLst>
          </p:cNvPr>
          <p:cNvSpPr txBox="1"/>
          <p:nvPr/>
        </p:nvSpPr>
        <p:spPr>
          <a:xfrm>
            <a:off x="1640028" y="2908013"/>
            <a:ext cx="13544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Obj1: 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(Red, Square, Size, x, y, z)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(Yellow, Circle, Size, x, y, z)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FF7EC3-51B7-410A-B314-E71A713CB1EB}"/>
              </a:ext>
            </a:extLst>
          </p:cNvPr>
          <p:cNvSpPr txBox="1"/>
          <p:nvPr/>
        </p:nvSpPr>
        <p:spPr>
          <a:xfrm>
            <a:off x="1048393" y="3162918"/>
            <a:ext cx="618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07563F-27AA-4337-8C3E-D7A820930580}"/>
              </a:ext>
            </a:extLst>
          </p:cNvPr>
          <p:cNvSpPr txBox="1"/>
          <p:nvPr/>
        </p:nvSpPr>
        <p:spPr>
          <a:xfrm>
            <a:off x="3410778" y="2237923"/>
            <a:ext cx="1143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RV-Obj1-Obj2: 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RV-Obj2-Obj1: (ColorDiff, ShapeDiff, sizeRatio, xDiff, yDiff, zDiff)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3A24F0B-C690-4B4E-A28B-DBCFD0B0F819}"/>
              </a:ext>
            </a:extLst>
          </p:cNvPr>
          <p:cNvCxnSpPr>
            <a:cxnSpLocks/>
          </p:cNvCxnSpPr>
          <p:nvPr/>
        </p:nvCxnSpPr>
        <p:spPr>
          <a:xfrm>
            <a:off x="2802933" y="3537171"/>
            <a:ext cx="575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0B5D12D-47F1-45CB-A4F0-9F5900AFCBE6}"/>
              </a:ext>
            </a:extLst>
          </p:cNvPr>
          <p:cNvSpPr txBox="1"/>
          <p:nvPr/>
        </p:nvSpPr>
        <p:spPr>
          <a:xfrm>
            <a:off x="2934789" y="3115086"/>
            <a:ext cx="3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4780215" y="1506955"/>
            <a:ext cx="1315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1940A8F-359F-4646-AFF8-AB2210FABB1C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4553946" y="2291785"/>
            <a:ext cx="226269" cy="165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165CBE8C-D41B-4902-928C-B01A1895C0DC}"/>
              </a:ext>
            </a:extLst>
          </p:cNvPr>
          <p:cNvSpPr txBox="1"/>
          <p:nvPr/>
        </p:nvSpPr>
        <p:spPr>
          <a:xfrm>
            <a:off x="4817289" y="2976587"/>
            <a:ext cx="133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Model 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InFrontOf(Obj1,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86F4936A-CEBC-45E2-8B07-E8F837623E02}"/>
              </a:ext>
            </a:extLst>
          </p:cNvPr>
          <p:cNvCxnSpPr>
            <a:cxnSpLocks/>
            <a:stCxn id="40" idx="3"/>
            <a:endCxn id="76" idx="1"/>
          </p:cNvCxnSpPr>
          <p:nvPr/>
        </p:nvCxnSpPr>
        <p:spPr>
          <a:xfrm flipV="1">
            <a:off x="4553946" y="3853750"/>
            <a:ext cx="263343" cy="9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97A8C49-D4F4-4145-ACE8-5CFF7229B4E4}"/>
              </a:ext>
            </a:extLst>
          </p:cNvPr>
          <p:cNvCxnSpPr>
            <a:cxnSpLocks/>
            <a:stCxn id="40" idx="3"/>
            <a:endCxn id="105" idx="1"/>
          </p:cNvCxnSpPr>
          <p:nvPr/>
        </p:nvCxnSpPr>
        <p:spPr>
          <a:xfrm>
            <a:off x="4553946" y="3946083"/>
            <a:ext cx="314716" cy="16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79606D6-DF85-4FC4-B97A-628C742F00DA}"/>
              </a:ext>
            </a:extLst>
          </p:cNvPr>
          <p:cNvSpPr txBox="1"/>
          <p:nvPr/>
        </p:nvSpPr>
        <p:spPr>
          <a:xfrm>
            <a:off x="4868662" y="5347690"/>
            <a:ext cx="80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0CDA1AA-CC4B-4D14-921E-003259461F83}"/>
              </a:ext>
            </a:extLst>
          </p:cNvPr>
          <p:cNvSpPr txBox="1"/>
          <p:nvPr/>
        </p:nvSpPr>
        <p:spPr>
          <a:xfrm>
            <a:off x="8797582" y="1872914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8359B79-F11F-4580-A436-4F57C13AFF96}"/>
              </a:ext>
            </a:extLst>
          </p:cNvPr>
          <p:cNvSpPr txBox="1"/>
          <p:nvPr/>
        </p:nvSpPr>
        <p:spPr>
          <a:xfrm>
            <a:off x="6627228" y="1094675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25F1F5CE-81D8-482B-A084-C698EAC71B2A}"/>
              </a:ext>
            </a:extLst>
          </p:cNvPr>
          <p:cNvCxnSpPr>
            <a:cxnSpLocks/>
          </p:cNvCxnSpPr>
          <p:nvPr/>
        </p:nvCxnSpPr>
        <p:spPr>
          <a:xfrm>
            <a:off x="6150961" y="3697378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6050731" y="1872914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图形 133" descr="复选标记 纯色填充">
            <a:extLst>
              <a:ext uri="{FF2B5EF4-FFF2-40B4-BE49-F238E27FC236}">
                <a16:creationId xmlns:a16="http://schemas.microsoft.com/office/drawing/2014/main" id="{5ACA89A8-8327-4377-804E-81D518520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1913" y="1529579"/>
            <a:ext cx="320711" cy="320711"/>
          </a:xfrm>
          <a:prstGeom prst="rect">
            <a:avLst/>
          </a:prstGeom>
        </p:spPr>
      </p:pic>
      <p:pic>
        <p:nvPicPr>
          <p:cNvPr id="136" name="图形 135" descr="关闭 纯色填充">
            <a:extLst>
              <a:ext uri="{FF2B5EF4-FFF2-40B4-BE49-F238E27FC236}">
                <a16:creationId xmlns:a16="http://schemas.microsoft.com/office/drawing/2014/main" id="{CC2E14CC-7723-4FBA-8DB6-403501A3C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4270" y="3329209"/>
            <a:ext cx="273033" cy="273033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920DFB2F-BA63-4BC1-8EAE-E3927CF7D6F5}"/>
              </a:ext>
            </a:extLst>
          </p:cNvPr>
          <p:cNvGrpSpPr/>
          <p:nvPr/>
        </p:nvGrpSpPr>
        <p:grpSpPr>
          <a:xfrm>
            <a:off x="10701408" y="3322576"/>
            <a:ext cx="1040195" cy="953307"/>
            <a:chOff x="494949" y="2488069"/>
            <a:chExt cx="1384185" cy="1367406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CA91756-72FA-4B14-902A-F899593C7900}"/>
                </a:ext>
              </a:extLst>
            </p:cNvPr>
            <p:cNvSpPr/>
            <p:nvPr/>
          </p:nvSpPr>
          <p:spPr>
            <a:xfrm>
              <a:off x="494949" y="2488069"/>
              <a:ext cx="1384185" cy="13674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04FFFA6-F506-488B-9CEB-3512663FB8F7}"/>
                </a:ext>
              </a:extLst>
            </p:cNvPr>
            <p:cNvSpPr/>
            <p:nvPr/>
          </p:nvSpPr>
          <p:spPr>
            <a:xfrm>
              <a:off x="1367534" y="3489775"/>
              <a:ext cx="343948" cy="3292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39D6BE40-8187-42C9-91BC-73B1B666DD62}"/>
                </a:ext>
              </a:extLst>
            </p:cNvPr>
            <p:cNvSpPr/>
            <p:nvPr/>
          </p:nvSpPr>
          <p:spPr>
            <a:xfrm>
              <a:off x="1122035" y="2591241"/>
              <a:ext cx="756177" cy="70998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A7C23068-1194-4048-A4F9-F6F499C3E2A4}"/>
              </a:ext>
            </a:extLst>
          </p:cNvPr>
          <p:cNvSpPr txBox="1"/>
          <p:nvPr/>
        </p:nvSpPr>
        <p:spPr>
          <a:xfrm>
            <a:off x="6705503" y="3068920"/>
            <a:ext cx="202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Relation Vectors: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New_RV_Obj1-Obj2: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New_RV_Obj2-Obj1: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(ColorDiff, ShapeDiff, sizeRatio, xDiff, yDiff, zDiff)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73C9361-6861-4366-B5DB-85D77E6A2240}"/>
              </a:ext>
            </a:extLst>
          </p:cNvPr>
          <p:cNvSpPr txBox="1"/>
          <p:nvPr/>
        </p:nvSpPr>
        <p:spPr>
          <a:xfrm>
            <a:off x="8916507" y="3688299"/>
            <a:ext cx="16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827AFEF-464A-4AAD-9128-95381C1344D0}"/>
              </a:ext>
            </a:extLst>
          </p:cNvPr>
          <p:cNvSpPr txBox="1"/>
          <p:nvPr/>
        </p:nvSpPr>
        <p:spPr>
          <a:xfrm>
            <a:off x="10568094" y="4295587"/>
            <a:ext cx="14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Scene 2</a:t>
            </a:r>
          </a:p>
        </p:txBody>
      </p:sp>
    </p:spTree>
    <p:extLst>
      <p:ext uri="{BB962C8B-B14F-4D97-AF65-F5344CB8AC3E}">
        <p14:creationId xmlns:p14="http://schemas.microsoft.com/office/powerpoint/2010/main" val="1273613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EDC106-3FC8-4D17-953C-866B804A8A63}"/>
              </a:ext>
            </a:extLst>
          </p:cNvPr>
          <p:cNvSpPr txBox="1"/>
          <p:nvPr/>
        </p:nvSpPr>
        <p:spPr>
          <a:xfrm>
            <a:off x="169501" y="315492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Learn the relations that the planner needs </a:t>
            </a:r>
          </a:p>
        </p:txBody>
      </p:sp>
      <p:pic>
        <p:nvPicPr>
          <p:cNvPr id="5" name="图片 4" descr="图表&#10;&#10;低可信度描述已自动生成">
            <a:extLst>
              <a:ext uri="{FF2B5EF4-FFF2-40B4-BE49-F238E27FC236}">
                <a16:creationId xmlns:a16="http://schemas.microsoft.com/office/drawing/2014/main" id="{1CC23C58-1B0C-4282-97E1-7A990ADA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89" b="14222"/>
          <a:stretch/>
        </p:blipFill>
        <p:spPr>
          <a:xfrm>
            <a:off x="513067" y="1911776"/>
            <a:ext cx="4856841" cy="3622671"/>
          </a:xfrm>
          <a:prstGeom prst="rect">
            <a:avLst/>
          </a:prstGeom>
          <a:noFill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058474A-A34F-4518-A048-30515C3719A2}"/>
              </a:ext>
            </a:extLst>
          </p:cNvPr>
          <p:cNvSpPr txBox="1"/>
          <p:nvPr/>
        </p:nvSpPr>
        <p:spPr>
          <a:xfrm>
            <a:off x="6410716" y="2076451"/>
            <a:ext cx="4856841" cy="36226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de-DE" altLang="zh-CN" sz="2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8048A1-AF37-457F-B495-55233CEC1030}"/>
              </a:ext>
            </a:extLst>
          </p:cNvPr>
          <p:cNvSpPr txBox="1"/>
          <p:nvPr/>
        </p:nvSpPr>
        <p:spPr>
          <a:xfrm>
            <a:off x="5558697" y="1924386"/>
            <a:ext cx="619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Relations: Green cube is on the right side of green ball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93C8A7B-ED5D-4321-B9FA-5B1569506B20}"/>
              </a:ext>
            </a:extLst>
          </p:cNvPr>
          <p:cNvSpPr/>
          <p:nvPr/>
        </p:nvSpPr>
        <p:spPr>
          <a:xfrm>
            <a:off x="4692265" y="3070371"/>
            <a:ext cx="293615" cy="478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D6BF84-4331-4EF8-BD02-1E0B05C71EC1}"/>
              </a:ext>
            </a:extLst>
          </p:cNvPr>
          <p:cNvSpPr/>
          <p:nvPr/>
        </p:nvSpPr>
        <p:spPr>
          <a:xfrm>
            <a:off x="1235977" y="3597732"/>
            <a:ext cx="293615" cy="478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6BEB8BB-547B-4BCF-BF84-24D40ADBC088}"/>
              </a:ext>
            </a:extLst>
          </p:cNvPr>
          <p:cNvCxnSpPr>
            <a:cxnSpLocks/>
          </p:cNvCxnSpPr>
          <p:nvPr/>
        </p:nvCxnSpPr>
        <p:spPr>
          <a:xfrm>
            <a:off x="1291905" y="2617365"/>
            <a:ext cx="475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7C5EAB5-3F25-4A0A-B560-A84D8EDCC979}"/>
              </a:ext>
            </a:extLst>
          </p:cNvPr>
          <p:cNvSpPr txBox="1"/>
          <p:nvPr/>
        </p:nvSpPr>
        <p:spPr>
          <a:xfrm>
            <a:off x="1575212" y="25540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1797D2-A679-4B18-972B-12A6AA8AF166}"/>
              </a:ext>
            </a:extLst>
          </p:cNvPr>
          <p:cNvSpPr txBox="1"/>
          <p:nvPr/>
        </p:nvSpPr>
        <p:spPr>
          <a:xfrm>
            <a:off x="985561" y="203235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69B2F83-AA07-4D82-BBEE-32301DA0191F}"/>
              </a:ext>
            </a:extLst>
          </p:cNvPr>
          <p:cNvCxnSpPr>
            <a:cxnSpLocks/>
          </p:cNvCxnSpPr>
          <p:nvPr/>
        </p:nvCxnSpPr>
        <p:spPr>
          <a:xfrm flipV="1">
            <a:off x="1292151" y="2186010"/>
            <a:ext cx="0" cy="431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3DD403E-0002-4173-904F-80C1D2564449}"/>
              </a:ext>
            </a:extLst>
          </p:cNvPr>
          <p:cNvSpPr txBox="1"/>
          <p:nvPr/>
        </p:nvSpPr>
        <p:spPr>
          <a:xfrm>
            <a:off x="6155370" y="4979000"/>
            <a:ext cx="36087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to find the relation -&gt; learn to predict relation vector R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Objs corresp. 6x5=30 relation vectors</a:t>
            </a:r>
          </a:p>
        </p:txBody>
      </p:sp>
      <p:graphicFrame>
        <p:nvGraphicFramePr>
          <p:cNvPr id="28" name="表格 10">
            <a:extLst>
              <a:ext uri="{FF2B5EF4-FFF2-40B4-BE49-F238E27FC236}">
                <a16:creationId xmlns:a16="http://schemas.microsoft.com/office/drawing/2014/main" id="{6205442F-62A2-479B-AC31-764D870B0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943159"/>
              </p:ext>
            </p:extLst>
          </p:nvPr>
        </p:nvGraphicFramePr>
        <p:xfrm>
          <a:off x="10190163" y="4855315"/>
          <a:ext cx="156440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91102">
                  <a:extLst>
                    <a:ext uri="{9D8B030D-6E8A-4147-A177-3AD203B41FA5}">
                      <a16:colId xmlns:a16="http://schemas.microsoft.com/office/drawing/2014/main" val="221086614"/>
                    </a:ext>
                  </a:extLst>
                </a:gridCol>
                <a:gridCol w="391102">
                  <a:extLst>
                    <a:ext uri="{9D8B030D-6E8A-4147-A177-3AD203B41FA5}">
                      <a16:colId xmlns:a16="http://schemas.microsoft.com/office/drawing/2014/main" val="1351707505"/>
                    </a:ext>
                  </a:extLst>
                </a:gridCol>
                <a:gridCol w="391102">
                  <a:extLst>
                    <a:ext uri="{9D8B030D-6E8A-4147-A177-3AD203B41FA5}">
                      <a16:colId xmlns:a16="http://schemas.microsoft.com/office/drawing/2014/main" val="2231874765"/>
                    </a:ext>
                  </a:extLst>
                </a:gridCol>
                <a:gridCol w="391102">
                  <a:extLst>
                    <a:ext uri="{9D8B030D-6E8A-4147-A177-3AD203B41FA5}">
                      <a16:colId xmlns:a16="http://schemas.microsoft.com/office/drawing/2014/main" val="658820735"/>
                    </a:ext>
                  </a:extLst>
                </a:gridCol>
              </a:tblGrid>
              <a:tr h="18720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119137"/>
                  </a:ext>
                </a:extLst>
              </a:tr>
              <a:tr h="18720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08321"/>
                  </a:ext>
                </a:extLst>
              </a:tr>
              <a:tr h="18720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70598"/>
                  </a:ext>
                </a:extLst>
              </a:tr>
              <a:tr h="18720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074106"/>
                  </a:ext>
                </a:extLst>
              </a:tr>
            </a:tbl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3F90266F-8C5A-436A-B441-B230088CE2CF}"/>
              </a:ext>
            </a:extLst>
          </p:cNvPr>
          <p:cNvSpPr txBox="1"/>
          <p:nvPr/>
        </p:nvSpPr>
        <p:spPr>
          <a:xfrm>
            <a:off x="10190163" y="650470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Matrix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FFFF43B-700D-45E5-B28D-FA0D79CEB21E}"/>
              </a:ext>
            </a:extLst>
          </p:cNvPr>
          <p:cNvCxnSpPr>
            <a:cxnSpLocks/>
          </p:cNvCxnSpPr>
          <p:nvPr/>
        </p:nvCxnSpPr>
        <p:spPr>
          <a:xfrm>
            <a:off x="6223198" y="4702714"/>
            <a:ext cx="4847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5AC6A2F-E7E0-4DC9-BFA0-65BC77DBECD9}"/>
              </a:ext>
            </a:extLst>
          </p:cNvPr>
          <p:cNvSpPr txBox="1"/>
          <p:nvPr/>
        </p:nvSpPr>
        <p:spPr>
          <a:xfrm>
            <a:off x="0" y="6167631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 the obj </a:t>
            </a:r>
            <a:r>
              <a:rPr lang="de-DE" altLang="zh-CN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conscious-&gt;high value;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Don‘t know where the obj is -&gt; 0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068ADE9-0F81-46C0-A23A-0B7F4DE2EBA9}"/>
              </a:ext>
            </a:extLst>
          </p:cNvPr>
          <p:cNvGrpSpPr/>
          <p:nvPr/>
        </p:nvGrpSpPr>
        <p:grpSpPr>
          <a:xfrm>
            <a:off x="5558697" y="3216512"/>
            <a:ext cx="6120236" cy="369332"/>
            <a:chOff x="5558697" y="3216512"/>
            <a:chExt cx="6120236" cy="369332"/>
          </a:xfrm>
        </p:grpSpPr>
        <p:pic>
          <p:nvPicPr>
            <p:cNvPr id="39" name="Picture 141">
              <a:extLst>
                <a:ext uri="{FF2B5EF4-FFF2-40B4-BE49-F238E27FC236}">
                  <a16:creationId xmlns:a16="http://schemas.microsoft.com/office/drawing/2014/main" id="{82BF3126-8C46-457B-9378-933B22A84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147407" y="3333279"/>
              <a:ext cx="1531526" cy="191441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6239921-80BB-4145-9E30-D469D8B52910}"/>
                </a:ext>
              </a:extLst>
            </p:cNvPr>
            <p:cNvSpPr txBox="1"/>
            <p:nvPr/>
          </p:nvSpPr>
          <p:spPr>
            <a:xfrm>
              <a:off x="5558697" y="3216512"/>
              <a:ext cx="45887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Relation Vector: R_AB (color, shape, x,y,z)</a:t>
              </a:r>
            </a:p>
          </p:txBody>
        </p:sp>
      </p:grpSp>
      <p:sp>
        <p:nvSpPr>
          <p:cNvPr id="44" name="箭头: 下 43">
            <a:extLst>
              <a:ext uri="{FF2B5EF4-FFF2-40B4-BE49-F238E27FC236}">
                <a16:creationId xmlns:a16="http://schemas.microsoft.com/office/drawing/2014/main" id="{13E71F51-1324-4AF1-9AAB-3749D4C5295C}"/>
              </a:ext>
            </a:extLst>
          </p:cNvPr>
          <p:cNvSpPr/>
          <p:nvPr/>
        </p:nvSpPr>
        <p:spPr>
          <a:xfrm>
            <a:off x="6050595" y="2446290"/>
            <a:ext cx="290162" cy="6240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102435A-CA63-4690-BD15-9CD35A91E2B9}"/>
              </a:ext>
            </a:extLst>
          </p:cNvPr>
          <p:cNvSpPr txBox="1"/>
          <p:nvPr/>
        </p:nvSpPr>
        <p:spPr>
          <a:xfrm>
            <a:off x="6340757" y="2635129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Vectorize</a:t>
            </a:r>
          </a:p>
        </p:txBody>
      </p:sp>
    </p:spTree>
    <p:extLst>
      <p:ext uri="{BB962C8B-B14F-4D97-AF65-F5344CB8AC3E}">
        <p14:creationId xmlns:p14="http://schemas.microsoft.com/office/powerpoint/2010/main" val="110265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EDC106-3FC8-4D17-953C-866B804A8A63}"/>
              </a:ext>
            </a:extLst>
          </p:cNvPr>
          <p:cNvSpPr txBox="1"/>
          <p:nvPr/>
        </p:nvSpPr>
        <p:spPr>
          <a:xfrm>
            <a:off x="169501" y="315492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Learn the relations that the planner needs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8048A1-AF37-457F-B495-55233CEC1030}"/>
              </a:ext>
            </a:extLst>
          </p:cNvPr>
          <p:cNvSpPr txBox="1"/>
          <p:nvPr/>
        </p:nvSpPr>
        <p:spPr>
          <a:xfrm>
            <a:off x="8726820" y="2187440"/>
            <a:ext cx="2072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cube is on the right side of green ball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334CB7B-DCC0-435B-8695-02D029759772}"/>
              </a:ext>
            </a:extLst>
          </p:cNvPr>
          <p:cNvGrpSpPr/>
          <p:nvPr/>
        </p:nvGrpSpPr>
        <p:grpSpPr>
          <a:xfrm>
            <a:off x="2799613" y="1455570"/>
            <a:ext cx="2901404" cy="2164129"/>
            <a:chOff x="803230" y="2032356"/>
            <a:chExt cx="2901404" cy="2164129"/>
          </a:xfrm>
        </p:grpSpPr>
        <p:pic>
          <p:nvPicPr>
            <p:cNvPr id="5" name="图片 4" descr="图表&#10;&#10;低可信度描述已自动生成">
              <a:extLst>
                <a:ext uri="{FF2B5EF4-FFF2-40B4-BE49-F238E27FC236}">
                  <a16:creationId xmlns:a16="http://schemas.microsoft.com/office/drawing/2014/main" id="{1CC23C58-1B0C-4282-97E1-7A990ADA5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93C8A7B-ED5D-4321-B9FA-5B1569506B20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D6BF84-4331-4EF8-BD02-1E0B05C71EC1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6BEB8BB-547B-4BCF-BF84-24D40ADBC088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7C5EAB5-3F25-4A0A-B560-A84D8EDCC979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41797D2-A679-4B18-972B-12A6AA8AF16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69B2F83-AA07-4D82-BBEE-32301DA01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A3DD403E-0002-4173-904F-80C1D2564449}"/>
              </a:ext>
            </a:extLst>
          </p:cNvPr>
          <p:cNvSpPr txBox="1"/>
          <p:nvPr/>
        </p:nvSpPr>
        <p:spPr>
          <a:xfrm>
            <a:off x="5816426" y="4817944"/>
            <a:ext cx="3608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earn to predict relation vector R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5AC6A2F-E7E0-4DC9-BFA0-65BC77DBECD9}"/>
              </a:ext>
            </a:extLst>
          </p:cNvPr>
          <p:cNvSpPr txBox="1"/>
          <p:nvPr/>
        </p:nvSpPr>
        <p:spPr>
          <a:xfrm>
            <a:off x="18576" y="6396335"/>
            <a:ext cx="4085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 the obj </a:t>
            </a:r>
            <a:r>
              <a:rPr lang="de-DE" altLang="zh-CN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conscious-&gt;high value;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Don‘t know where the obj is -&gt; 0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068ADE9-0F81-46C0-A23A-0B7F4DE2EBA9}"/>
              </a:ext>
            </a:extLst>
          </p:cNvPr>
          <p:cNvGrpSpPr/>
          <p:nvPr/>
        </p:nvGrpSpPr>
        <p:grpSpPr>
          <a:xfrm>
            <a:off x="8726820" y="5047800"/>
            <a:ext cx="2953459" cy="771395"/>
            <a:chOff x="6285160" y="2669866"/>
            <a:chExt cx="3221205" cy="771395"/>
          </a:xfrm>
        </p:grpSpPr>
        <p:pic>
          <p:nvPicPr>
            <p:cNvPr id="39" name="Picture 141">
              <a:extLst>
                <a:ext uri="{FF2B5EF4-FFF2-40B4-BE49-F238E27FC236}">
                  <a16:creationId xmlns:a16="http://schemas.microsoft.com/office/drawing/2014/main" id="{82BF3126-8C46-457B-9378-933B22A84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06299" y="3249820"/>
              <a:ext cx="1531526" cy="191441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6239921-80BB-4145-9E30-D469D8B52910}"/>
                </a:ext>
              </a:extLst>
            </p:cNvPr>
            <p:cNvSpPr txBox="1"/>
            <p:nvPr/>
          </p:nvSpPr>
          <p:spPr>
            <a:xfrm>
              <a:off x="6285160" y="2669866"/>
              <a:ext cx="32212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R_AB (colorDiff, shapeDiff, xDiff,yDiff,zDiff)</a:t>
              </a: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F102435A-CA63-4690-BD15-9CD35A91E2B9}"/>
              </a:ext>
            </a:extLst>
          </p:cNvPr>
          <p:cNvSpPr txBox="1"/>
          <p:nvPr/>
        </p:nvSpPr>
        <p:spPr>
          <a:xfrm>
            <a:off x="6498053" y="5674519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Vectorize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0CB2D8E-0D27-43FC-A54D-F3475B30924C}"/>
              </a:ext>
            </a:extLst>
          </p:cNvPr>
          <p:cNvSpPr txBox="1"/>
          <p:nvPr/>
        </p:nvSpPr>
        <p:spPr>
          <a:xfrm>
            <a:off x="3825171" y="620818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AB52FB8E-470E-4803-A1E9-175A7137EA26}"/>
              </a:ext>
            </a:extLst>
          </p:cNvPr>
          <p:cNvSpPr/>
          <p:nvPr/>
        </p:nvSpPr>
        <p:spPr>
          <a:xfrm>
            <a:off x="6439528" y="2697539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D01BFA-5373-4B85-946F-9BD2690819FC}"/>
              </a:ext>
            </a:extLst>
          </p:cNvPr>
          <p:cNvSpPr txBox="1"/>
          <p:nvPr/>
        </p:nvSpPr>
        <p:spPr>
          <a:xfrm>
            <a:off x="8726820" y="4701074"/>
            <a:ext cx="2183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</a:t>
            </a:r>
            <a:endParaRPr lang="de-DE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B60B465-68F4-40FA-8993-465B0BBD83AD}"/>
              </a:ext>
            </a:extLst>
          </p:cNvPr>
          <p:cNvSpPr txBox="1"/>
          <p:nvPr/>
        </p:nvSpPr>
        <p:spPr>
          <a:xfrm>
            <a:off x="5944134" y="2312685"/>
            <a:ext cx="2716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to find the relation</a:t>
            </a:r>
          </a:p>
        </p:txBody>
      </p:sp>
      <p:pic>
        <p:nvPicPr>
          <p:cNvPr id="19" name="图形 18" descr="头上的大脑 纯色填充">
            <a:extLst>
              <a:ext uri="{FF2B5EF4-FFF2-40B4-BE49-F238E27FC236}">
                <a16:creationId xmlns:a16="http://schemas.microsoft.com/office/drawing/2014/main" id="{E81B29C5-00AB-4AA6-863C-F37214CF2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6702" y="2305324"/>
            <a:ext cx="914400" cy="914400"/>
          </a:xfrm>
          <a:prstGeom prst="rect">
            <a:avLst/>
          </a:prstGeom>
        </p:spPr>
      </p:pic>
      <p:pic>
        <p:nvPicPr>
          <p:cNvPr id="33" name="图形 32" descr="人工智能 轮廓">
            <a:extLst>
              <a:ext uri="{FF2B5EF4-FFF2-40B4-BE49-F238E27FC236}">
                <a16:creationId xmlns:a16="http://schemas.microsoft.com/office/drawing/2014/main" id="{5C2E2E6A-1AB5-44E6-B947-AF7C48279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9950" y="4626053"/>
            <a:ext cx="914400" cy="9144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94606F8A-29E0-4CEC-A4F0-11FC429E5B64}"/>
              </a:ext>
            </a:extLst>
          </p:cNvPr>
          <p:cNvGrpSpPr/>
          <p:nvPr/>
        </p:nvGrpSpPr>
        <p:grpSpPr>
          <a:xfrm>
            <a:off x="2766790" y="3979686"/>
            <a:ext cx="2901404" cy="2164129"/>
            <a:chOff x="803230" y="2032356"/>
            <a:chExt cx="2901404" cy="2164129"/>
          </a:xfrm>
        </p:grpSpPr>
        <p:pic>
          <p:nvPicPr>
            <p:cNvPr id="42" name="图片 41" descr="图表&#10;&#10;低可信度描述已自动生成">
              <a:extLst>
                <a:ext uri="{FF2B5EF4-FFF2-40B4-BE49-F238E27FC236}">
                  <a16:creationId xmlns:a16="http://schemas.microsoft.com/office/drawing/2014/main" id="{0CF02847-203A-4063-B9D5-2A832AD12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A73CBA-6131-4EF4-9C21-983BD35EDFD6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FD16B09-B7C6-4C8D-B0B1-C094251A89CA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EE92290-94B9-46EC-97C4-10D48F92CD69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35A3CC8-7CA4-4FE7-B546-C1368D83E8DE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3817E2-193D-42A2-99C4-C7CFAC4A4A9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B7A00B30-58DC-4A09-86AB-791DF1D55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D2FA152-6829-4B6A-8305-106F5FB36640}"/>
              </a:ext>
            </a:extLst>
          </p:cNvPr>
          <p:cNvSpPr txBox="1"/>
          <p:nvPr/>
        </p:nvSpPr>
        <p:spPr>
          <a:xfrm>
            <a:off x="3853647" y="3653960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C8E6B7-F7E4-467C-B292-5EA4B06CAB0F}"/>
              </a:ext>
            </a:extLst>
          </p:cNvPr>
          <p:cNvSpPr txBox="1"/>
          <p:nvPr/>
        </p:nvSpPr>
        <p:spPr>
          <a:xfrm>
            <a:off x="1378658" y="5571230"/>
            <a:ext cx="558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A.I.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443BDED-A256-4390-A6FB-E20ABF403A48}"/>
              </a:ext>
            </a:extLst>
          </p:cNvPr>
          <p:cNvSpPr txBox="1"/>
          <p:nvPr/>
        </p:nvSpPr>
        <p:spPr>
          <a:xfrm>
            <a:off x="1192061" y="3219724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55" name="箭头: 右 54">
            <a:extLst>
              <a:ext uri="{FF2B5EF4-FFF2-40B4-BE49-F238E27FC236}">
                <a16:creationId xmlns:a16="http://schemas.microsoft.com/office/drawing/2014/main" id="{B4F1DDEA-CE8F-4A05-B801-7593250AD98C}"/>
              </a:ext>
            </a:extLst>
          </p:cNvPr>
          <p:cNvSpPr/>
          <p:nvPr/>
        </p:nvSpPr>
        <p:spPr>
          <a:xfrm>
            <a:off x="6465720" y="5303956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790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EDC106-3FC8-4D17-953C-866B804A8A63}"/>
              </a:ext>
            </a:extLst>
          </p:cNvPr>
          <p:cNvSpPr txBox="1"/>
          <p:nvPr/>
        </p:nvSpPr>
        <p:spPr>
          <a:xfrm>
            <a:off x="169501" y="315492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Learn the relations that the planner needs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8048A1-AF37-457F-B495-55233CEC1030}"/>
              </a:ext>
            </a:extLst>
          </p:cNvPr>
          <p:cNvSpPr txBox="1"/>
          <p:nvPr/>
        </p:nvSpPr>
        <p:spPr>
          <a:xfrm>
            <a:off x="8726820" y="2187440"/>
            <a:ext cx="2072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 cube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on the </a:t>
            </a:r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side of </a:t>
            </a:r>
            <a:r>
              <a:rPr lang="de-DE" dirty="0">
                <a:solidFill>
                  <a:schemeClr val="bg1"/>
                </a:solidFill>
                <a:highlight>
                  <a:srgbClr val="F0A22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 ball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334CB7B-DCC0-435B-8695-02D029759772}"/>
              </a:ext>
            </a:extLst>
          </p:cNvPr>
          <p:cNvGrpSpPr/>
          <p:nvPr/>
        </p:nvGrpSpPr>
        <p:grpSpPr>
          <a:xfrm>
            <a:off x="2799613" y="1455570"/>
            <a:ext cx="2901404" cy="2164129"/>
            <a:chOff x="803230" y="2032356"/>
            <a:chExt cx="2901404" cy="2164129"/>
          </a:xfrm>
        </p:grpSpPr>
        <p:pic>
          <p:nvPicPr>
            <p:cNvPr id="5" name="图片 4" descr="图表&#10;&#10;低可信度描述已自动生成">
              <a:extLst>
                <a:ext uri="{FF2B5EF4-FFF2-40B4-BE49-F238E27FC236}">
                  <a16:creationId xmlns:a16="http://schemas.microsoft.com/office/drawing/2014/main" id="{1CC23C58-1B0C-4282-97E1-7A990ADA5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93C8A7B-ED5D-4321-B9FA-5B1569506B20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D6BF84-4331-4EF8-BD02-1E0B05C71EC1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6BEB8BB-547B-4BCF-BF84-24D40ADBC088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7C5EAB5-3F25-4A0A-B560-A84D8EDCC979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41797D2-A679-4B18-972B-12A6AA8AF16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69B2F83-AA07-4D82-BBEE-32301DA01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A3DD403E-0002-4173-904F-80C1D2564449}"/>
              </a:ext>
            </a:extLst>
          </p:cNvPr>
          <p:cNvSpPr txBox="1"/>
          <p:nvPr/>
        </p:nvSpPr>
        <p:spPr>
          <a:xfrm>
            <a:off x="5816426" y="4817944"/>
            <a:ext cx="3608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earn to predict relation vector R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5AC6A2F-E7E0-4DC9-BFA0-65BC77DBECD9}"/>
              </a:ext>
            </a:extLst>
          </p:cNvPr>
          <p:cNvSpPr txBox="1"/>
          <p:nvPr/>
        </p:nvSpPr>
        <p:spPr>
          <a:xfrm>
            <a:off x="18576" y="6396335"/>
            <a:ext cx="4085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 the obj </a:t>
            </a:r>
            <a:r>
              <a:rPr lang="de-DE" altLang="zh-CN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conscious-&gt;high value;</a:t>
            </a:r>
          </a:p>
          <a:p>
            <a:r>
              <a:rPr lang="de-DE" sz="12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Don‘t know where the obj is -&gt; 0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068ADE9-0F81-46C0-A23A-0B7F4DE2EBA9}"/>
              </a:ext>
            </a:extLst>
          </p:cNvPr>
          <p:cNvGrpSpPr/>
          <p:nvPr/>
        </p:nvGrpSpPr>
        <p:grpSpPr>
          <a:xfrm>
            <a:off x="8726820" y="5047800"/>
            <a:ext cx="2953459" cy="771395"/>
            <a:chOff x="6285160" y="2669866"/>
            <a:chExt cx="3221205" cy="771395"/>
          </a:xfrm>
        </p:grpSpPr>
        <p:pic>
          <p:nvPicPr>
            <p:cNvPr id="39" name="Picture 141">
              <a:extLst>
                <a:ext uri="{FF2B5EF4-FFF2-40B4-BE49-F238E27FC236}">
                  <a16:creationId xmlns:a16="http://schemas.microsoft.com/office/drawing/2014/main" id="{82BF3126-8C46-457B-9378-933B22A84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06299" y="3249820"/>
              <a:ext cx="1531526" cy="191441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6239921-80BB-4145-9E30-D469D8B52910}"/>
                </a:ext>
              </a:extLst>
            </p:cNvPr>
            <p:cNvSpPr txBox="1"/>
            <p:nvPr/>
          </p:nvSpPr>
          <p:spPr>
            <a:xfrm>
              <a:off x="6285160" y="2669866"/>
              <a:ext cx="32212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R_AB (colorDiff, shapeDiff, xDiff,yDiff,zDiff)</a:t>
              </a: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F102435A-CA63-4690-BD15-9CD35A91E2B9}"/>
              </a:ext>
            </a:extLst>
          </p:cNvPr>
          <p:cNvSpPr txBox="1"/>
          <p:nvPr/>
        </p:nvSpPr>
        <p:spPr>
          <a:xfrm>
            <a:off x="6498053" y="5674519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Vectorize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0CB2D8E-0D27-43FC-A54D-F3475B30924C}"/>
              </a:ext>
            </a:extLst>
          </p:cNvPr>
          <p:cNvSpPr txBox="1"/>
          <p:nvPr/>
        </p:nvSpPr>
        <p:spPr>
          <a:xfrm>
            <a:off x="3825171" y="6208185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AB52FB8E-470E-4803-A1E9-175A7137EA26}"/>
              </a:ext>
            </a:extLst>
          </p:cNvPr>
          <p:cNvSpPr/>
          <p:nvPr/>
        </p:nvSpPr>
        <p:spPr>
          <a:xfrm>
            <a:off x="6439528" y="2697539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D01BFA-5373-4B85-946F-9BD2690819FC}"/>
              </a:ext>
            </a:extLst>
          </p:cNvPr>
          <p:cNvSpPr txBox="1"/>
          <p:nvPr/>
        </p:nvSpPr>
        <p:spPr>
          <a:xfrm>
            <a:off x="8726820" y="4701074"/>
            <a:ext cx="2183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Vector:</a:t>
            </a:r>
            <a:endParaRPr lang="de-DE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B60B465-68F4-40FA-8993-465B0BBD83AD}"/>
              </a:ext>
            </a:extLst>
          </p:cNvPr>
          <p:cNvSpPr txBox="1"/>
          <p:nvPr/>
        </p:nvSpPr>
        <p:spPr>
          <a:xfrm>
            <a:off x="5944134" y="2312685"/>
            <a:ext cx="2716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to find the relation</a:t>
            </a:r>
          </a:p>
        </p:txBody>
      </p:sp>
      <p:pic>
        <p:nvPicPr>
          <p:cNvPr id="19" name="图形 18" descr="头上的大脑 纯色填充">
            <a:extLst>
              <a:ext uri="{FF2B5EF4-FFF2-40B4-BE49-F238E27FC236}">
                <a16:creationId xmlns:a16="http://schemas.microsoft.com/office/drawing/2014/main" id="{E81B29C5-00AB-4AA6-863C-F37214CF2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6702" y="2305324"/>
            <a:ext cx="914400" cy="914400"/>
          </a:xfrm>
          <a:prstGeom prst="rect">
            <a:avLst/>
          </a:prstGeom>
        </p:spPr>
      </p:pic>
      <p:pic>
        <p:nvPicPr>
          <p:cNvPr id="33" name="图形 32" descr="人工智能 轮廓">
            <a:extLst>
              <a:ext uri="{FF2B5EF4-FFF2-40B4-BE49-F238E27FC236}">
                <a16:creationId xmlns:a16="http://schemas.microsoft.com/office/drawing/2014/main" id="{5C2E2E6A-1AB5-44E6-B947-AF7C48279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9950" y="4626053"/>
            <a:ext cx="914400" cy="9144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94606F8A-29E0-4CEC-A4F0-11FC429E5B64}"/>
              </a:ext>
            </a:extLst>
          </p:cNvPr>
          <p:cNvGrpSpPr/>
          <p:nvPr/>
        </p:nvGrpSpPr>
        <p:grpSpPr>
          <a:xfrm>
            <a:off x="2766790" y="3979686"/>
            <a:ext cx="2901404" cy="2164129"/>
            <a:chOff x="803230" y="2032356"/>
            <a:chExt cx="2901404" cy="2164129"/>
          </a:xfrm>
        </p:grpSpPr>
        <p:pic>
          <p:nvPicPr>
            <p:cNvPr id="42" name="图片 41" descr="图表&#10;&#10;低可信度描述已自动生成">
              <a:extLst>
                <a:ext uri="{FF2B5EF4-FFF2-40B4-BE49-F238E27FC236}">
                  <a16:creationId xmlns:a16="http://schemas.microsoft.com/office/drawing/2014/main" id="{0CF02847-203A-4063-B9D5-2A832AD12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89" b="14222"/>
            <a:stretch/>
          </p:blipFill>
          <p:spPr>
            <a:xfrm>
              <a:off x="803230" y="2032356"/>
              <a:ext cx="2901404" cy="2164129"/>
            </a:xfrm>
            <a:prstGeom prst="rect">
              <a:avLst/>
            </a:prstGeom>
            <a:noFill/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A73CBA-6131-4EF4-9C21-983BD35EDFD6}"/>
                </a:ext>
              </a:extLst>
            </p:cNvPr>
            <p:cNvSpPr/>
            <p:nvPr/>
          </p:nvSpPr>
          <p:spPr>
            <a:xfrm>
              <a:off x="3304369" y="2716741"/>
              <a:ext cx="290163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FD16B09-B7C6-4C8D-B0B1-C094251A89CA}"/>
                </a:ext>
              </a:extLst>
            </p:cNvPr>
            <p:cNvSpPr/>
            <p:nvPr/>
          </p:nvSpPr>
          <p:spPr>
            <a:xfrm>
              <a:off x="985561" y="3121662"/>
              <a:ext cx="300078" cy="369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EE92290-94B9-46EC-97C4-10D48F92CD69}"/>
                </a:ext>
              </a:extLst>
            </p:cNvPr>
            <p:cNvCxnSpPr>
              <a:cxnSpLocks/>
            </p:cNvCxnSpPr>
            <p:nvPr/>
          </p:nvCxnSpPr>
          <p:spPr>
            <a:xfrm>
              <a:off x="1291905" y="2617365"/>
              <a:ext cx="475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35A3CC8-7CA4-4FE7-B546-C1368D83E8DE}"/>
                </a:ext>
              </a:extLst>
            </p:cNvPr>
            <p:cNvSpPr txBox="1"/>
            <p:nvPr/>
          </p:nvSpPr>
          <p:spPr>
            <a:xfrm>
              <a:off x="1575212" y="25540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3817E2-193D-42A2-99C4-C7CFAC4A4A96}"/>
                </a:ext>
              </a:extLst>
            </p:cNvPr>
            <p:cNvSpPr txBox="1"/>
            <p:nvPr/>
          </p:nvSpPr>
          <p:spPr>
            <a:xfrm>
              <a:off x="985561" y="20323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B7A00B30-58DC-4A09-86AB-791DF1D55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151" y="2186010"/>
              <a:ext cx="0" cy="43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D2FA152-6829-4B6A-8305-106F5FB36640}"/>
              </a:ext>
            </a:extLst>
          </p:cNvPr>
          <p:cNvSpPr txBox="1"/>
          <p:nvPr/>
        </p:nvSpPr>
        <p:spPr>
          <a:xfrm>
            <a:off x="3853647" y="3653960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C8E6B7-F7E4-467C-B292-5EA4B06CAB0F}"/>
              </a:ext>
            </a:extLst>
          </p:cNvPr>
          <p:cNvSpPr txBox="1"/>
          <p:nvPr/>
        </p:nvSpPr>
        <p:spPr>
          <a:xfrm>
            <a:off x="1378658" y="5571230"/>
            <a:ext cx="558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A.I.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443BDED-A256-4390-A6FB-E20ABF403A48}"/>
              </a:ext>
            </a:extLst>
          </p:cNvPr>
          <p:cNvSpPr txBox="1"/>
          <p:nvPr/>
        </p:nvSpPr>
        <p:spPr>
          <a:xfrm>
            <a:off x="1192061" y="3219724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55" name="箭头: 右 54">
            <a:extLst>
              <a:ext uri="{FF2B5EF4-FFF2-40B4-BE49-F238E27FC236}">
                <a16:creationId xmlns:a16="http://schemas.microsoft.com/office/drawing/2014/main" id="{B4F1DDEA-CE8F-4A05-B801-7593250AD98C}"/>
              </a:ext>
            </a:extLst>
          </p:cNvPr>
          <p:cNvSpPr/>
          <p:nvPr/>
        </p:nvSpPr>
        <p:spPr>
          <a:xfrm>
            <a:off x="6465720" y="5303956"/>
            <a:ext cx="932946" cy="27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1C8B29F-6D9B-49F5-A279-3DC9CB9A7ADF}"/>
              </a:ext>
            </a:extLst>
          </p:cNvPr>
          <p:cNvSpPr txBox="1"/>
          <p:nvPr/>
        </p:nvSpPr>
        <p:spPr>
          <a:xfrm>
            <a:off x="10203549" y="3148695"/>
            <a:ext cx="191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b="1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Containing Symbols </a:t>
            </a:r>
            <a:endParaRPr lang="de-DE" sz="1400" b="1" dirty="0">
              <a:solidFill>
                <a:schemeClr val="bg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24098A0-A94F-42B6-B848-488FC17EB76A}"/>
              </a:ext>
            </a:extLst>
          </p:cNvPr>
          <p:cNvSpPr txBox="1"/>
          <p:nvPr/>
        </p:nvSpPr>
        <p:spPr>
          <a:xfrm>
            <a:off x="10641699" y="5917746"/>
            <a:ext cx="191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 Symbols </a:t>
            </a:r>
            <a:endParaRPr lang="de-DE" sz="1400" b="1" dirty="0">
              <a:solidFill>
                <a:schemeClr val="bg1"/>
              </a:solidFill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886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&#10;&#10;低可信度描述已自动生成">
            <a:extLst>
              <a:ext uri="{FF2B5EF4-FFF2-40B4-BE49-F238E27FC236}">
                <a16:creationId xmlns:a16="http://schemas.microsoft.com/office/drawing/2014/main" id="{1CC23C58-1B0C-4282-97E1-7A990ADA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89" b="14222"/>
          <a:stretch/>
        </p:blipFill>
        <p:spPr>
          <a:xfrm>
            <a:off x="314029" y="2667399"/>
            <a:ext cx="2413223" cy="1800000"/>
          </a:xfrm>
          <a:prstGeom prst="rect">
            <a:avLst/>
          </a:prstGeom>
          <a:noFill/>
        </p:spPr>
      </p:pic>
      <p:graphicFrame>
        <p:nvGraphicFramePr>
          <p:cNvPr id="9" name="表格 10">
            <a:extLst>
              <a:ext uri="{FF2B5EF4-FFF2-40B4-BE49-F238E27FC236}">
                <a16:creationId xmlns:a16="http://schemas.microsoft.com/office/drawing/2014/main" id="{53E18E7C-3F51-4290-B6F5-40E9A51DB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364980"/>
              </p:ext>
            </p:extLst>
          </p:nvPr>
        </p:nvGraphicFramePr>
        <p:xfrm>
          <a:off x="4111644" y="2835879"/>
          <a:ext cx="156440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91102">
                  <a:extLst>
                    <a:ext uri="{9D8B030D-6E8A-4147-A177-3AD203B41FA5}">
                      <a16:colId xmlns:a16="http://schemas.microsoft.com/office/drawing/2014/main" val="221086614"/>
                    </a:ext>
                  </a:extLst>
                </a:gridCol>
                <a:gridCol w="391102">
                  <a:extLst>
                    <a:ext uri="{9D8B030D-6E8A-4147-A177-3AD203B41FA5}">
                      <a16:colId xmlns:a16="http://schemas.microsoft.com/office/drawing/2014/main" val="1351707505"/>
                    </a:ext>
                  </a:extLst>
                </a:gridCol>
                <a:gridCol w="391102">
                  <a:extLst>
                    <a:ext uri="{9D8B030D-6E8A-4147-A177-3AD203B41FA5}">
                      <a16:colId xmlns:a16="http://schemas.microsoft.com/office/drawing/2014/main" val="2231874765"/>
                    </a:ext>
                  </a:extLst>
                </a:gridCol>
                <a:gridCol w="391102">
                  <a:extLst>
                    <a:ext uri="{9D8B030D-6E8A-4147-A177-3AD203B41FA5}">
                      <a16:colId xmlns:a16="http://schemas.microsoft.com/office/drawing/2014/main" val="658820735"/>
                    </a:ext>
                  </a:extLst>
                </a:gridCol>
              </a:tblGrid>
              <a:tr h="18720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119137"/>
                  </a:ext>
                </a:extLst>
              </a:tr>
              <a:tr h="18720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08321"/>
                  </a:ext>
                </a:extLst>
              </a:tr>
              <a:tr h="18720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70598"/>
                  </a:ext>
                </a:extLst>
              </a:tr>
              <a:tr h="18720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074106"/>
                  </a:ext>
                </a:extLst>
              </a:tr>
            </a:tbl>
          </a:graphicData>
        </a:graphic>
      </p:graphicFrame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F99F698-A28B-49A8-B6F9-19C538937E1C}"/>
              </a:ext>
            </a:extLst>
          </p:cNvPr>
          <p:cNvCxnSpPr/>
          <p:nvPr/>
        </p:nvCxnSpPr>
        <p:spPr>
          <a:xfrm>
            <a:off x="3010312" y="3567399"/>
            <a:ext cx="819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D5B6294-77FA-430B-827C-F7BC67F19B84}"/>
              </a:ext>
            </a:extLst>
          </p:cNvPr>
          <p:cNvSpPr txBox="1"/>
          <p:nvPr/>
        </p:nvSpPr>
        <p:spPr>
          <a:xfrm>
            <a:off x="4111644" y="448526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Matrix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0FC4561-5C58-4C43-B5B3-A5C16D5704CE}"/>
              </a:ext>
            </a:extLst>
          </p:cNvPr>
          <p:cNvSpPr txBox="1"/>
          <p:nvPr/>
        </p:nvSpPr>
        <p:spPr>
          <a:xfrm>
            <a:off x="6097492" y="2747933"/>
            <a:ext cx="54832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R_AB: relation vector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Programs: Dist(R_AB), Size(R_AB)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E: Estimate the R_XB when B behind the object X, for each object X in the image. Filter out the reasonable R_XB based on a pretrained filter.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A: predicted action, A = f(R, E)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7144486-D88A-47E4-8EB0-97AFEB89FE56}"/>
              </a:ext>
            </a:extLst>
          </p:cNvPr>
          <p:cNvSpPr txBox="1"/>
          <p:nvPr/>
        </p:nvSpPr>
        <p:spPr>
          <a:xfrm>
            <a:off x="169501" y="315492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Learn the relations that the planner needs </a:t>
            </a:r>
          </a:p>
        </p:txBody>
      </p:sp>
    </p:spTree>
    <p:extLst>
      <p:ext uri="{BB962C8B-B14F-4D97-AF65-F5344CB8AC3E}">
        <p14:creationId xmlns:p14="http://schemas.microsoft.com/office/powerpoint/2010/main" val="3487926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EDC106-3FC8-4D17-953C-866B804A8A63}"/>
              </a:ext>
            </a:extLst>
          </p:cNvPr>
          <p:cNvSpPr txBox="1"/>
          <p:nvPr/>
        </p:nvSpPr>
        <p:spPr>
          <a:xfrm>
            <a:off x="913795" y="609600"/>
            <a:ext cx="10353762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4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9" name="表格 10">
            <a:extLst>
              <a:ext uri="{FF2B5EF4-FFF2-40B4-BE49-F238E27FC236}">
                <a16:creationId xmlns:a16="http://schemas.microsoft.com/office/drawing/2014/main" id="{53E18E7C-3F51-4290-B6F5-40E9A51DB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009252"/>
              </p:ext>
            </p:extLst>
          </p:nvPr>
        </p:nvGraphicFramePr>
        <p:xfrm>
          <a:off x="924443" y="2660037"/>
          <a:ext cx="156440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91102">
                  <a:extLst>
                    <a:ext uri="{9D8B030D-6E8A-4147-A177-3AD203B41FA5}">
                      <a16:colId xmlns:a16="http://schemas.microsoft.com/office/drawing/2014/main" val="221086614"/>
                    </a:ext>
                  </a:extLst>
                </a:gridCol>
                <a:gridCol w="391102">
                  <a:extLst>
                    <a:ext uri="{9D8B030D-6E8A-4147-A177-3AD203B41FA5}">
                      <a16:colId xmlns:a16="http://schemas.microsoft.com/office/drawing/2014/main" val="1351707505"/>
                    </a:ext>
                  </a:extLst>
                </a:gridCol>
                <a:gridCol w="391102">
                  <a:extLst>
                    <a:ext uri="{9D8B030D-6E8A-4147-A177-3AD203B41FA5}">
                      <a16:colId xmlns:a16="http://schemas.microsoft.com/office/drawing/2014/main" val="2231874765"/>
                    </a:ext>
                  </a:extLst>
                </a:gridCol>
                <a:gridCol w="391102">
                  <a:extLst>
                    <a:ext uri="{9D8B030D-6E8A-4147-A177-3AD203B41FA5}">
                      <a16:colId xmlns:a16="http://schemas.microsoft.com/office/drawing/2014/main" val="658820735"/>
                    </a:ext>
                  </a:extLst>
                </a:gridCol>
              </a:tblGrid>
              <a:tr h="18720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119137"/>
                  </a:ext>
                </a:extLst>
              </a:tr>
              <a:tr h="18720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08321"/>
                  </a:ext>
                </a:extLst>
              </a:tr>
              <a:tr h="18720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70598"/>
                  </a:ext>
                </a:extLst>
              </a:tr>
              <a:tr h="18720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074106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ED5B6294-77FA-430B-827C-F7BC67F19B84}"/>
              </a:ext>
            </a:extLst>
          </p:cNvPr>
          <p:cNvSpPr txBox="1"/>
          <p:nvPr/>
        </p:nvSpPr>
        <p:spPr>
          <a:xfrm>
            <a:off x="890320" y="426558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Matrix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3221372" y="2326588"/>
            <a:ext cx="88699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Symbols in VQA:  What </a:t>
            </a:r>
            <a:r>
              <a:rPr lang="de-DE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de-DE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 hydrant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Symbols in Hide: Move target ball out of the view.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Planner: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we move the 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obj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to the 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backside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 bigger obj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., then we can hide the target obj..			(Think about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should the obj do.)</a:t>
            </a:r>
          </a:p>
          <a:p>
            <a:pPr marL="285750" indent="-285750">
              <a:buFontTx/>
              <a:buChar char="-"/>
            </a:pP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Pink ball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 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ball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    (Think about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obj. is related.)</a:t>
            </a:r>
          </a:p>
          <a:p>
            <a:pPr marL="285750" indent="-285750">
              <a:buFontTx/>
              <a:buChar char="-"/>
            </a:pP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ball 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on the 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side of 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pink ball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(Probably, think about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obj.)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&lt;=&gt;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Bigger(A,B) and Behind(B, A)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&lt;=&gt;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A to B until the Relation Vector R_AB satisfy two constraints.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图片 21" descr="图表&#10;&#10;低可信度描述已自动生成">
            <a:extLst>
              <a:ext uri="{FF2B5EF4-FFF2-40B4-BE49-F238E27FC236}">
                <a16:creationId xmlns:a16="http://schemas.microsoft.com/office/drawing/2014/main" id="{7D31E194-9348-423A-A310-893E7AB03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89" b="14222"/>
          <a:stretch/>
        </p:blipFill>
        <p:spPr>
          <a:xfrm>
            <a:off x="495981" y="4777417"/>
            <a:ext cx="2413223" cy="1800000"/>
          </a:xfrm>
          <a:prstGeom prst="rect">
            <a:avLst/>
          </a:prstGeom>
          <a:noFill/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2FE67CC4-AA87-4DB9-8A8C-51055AD71BAC}"/>
              </a:ext>
            </a:extLst>
          </p:cNvPr>
          <p:cNvSpPr txBox="1"/>
          <p:nvPr/>
        </p:nvSpPr>
        <p:spPr>
          <a:xfrm>
            <a:off x="169501" y="315492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Integrate the symbols into the loop</a:t>
            </a:r>
          </a:p>
        </p:txBody>
      </p:sp>
    </p:spTree>
    <p:extLst>
      <p:ext uri="{BB962C8B-B14F-4D97-AF65-F5344CB8AC3E}">
        <p14:creationId xmlns:p14="http://schemas.microsoft.com/office/powerpoint/2010/main" val="3388574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8FBE3D4-4BFD-41E7-BF50-E0165F7B2409}"/>
              </a:ext>
            </a:extLst>
          </p:cNvPr>
          <p:cNvSpPr txBox="1"/>
          <p:nvPr/>
        </p:nvSpPr>
        <p:spPr>
          <a:xfrm>
            <a:off x="305859" y="4595842"/>
            <a:ext cx="507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VQA:  What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fire hydrant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the Facts from Images.</a:t>
            </a:r>
          </a:p>
        </p:txBody>
      </p:sp>
      <p:pic>
        <p:nvPicPr>
          <p:cNvPr id="22" name="图片 21" descr="图表&#10;&#10;低可信度描述已自动生成">
            <a:extLst>
              <a:ext uri="{FF2B5EF4-FFF2-40B4-BE49-F238E27FC236}">
                <a16:creationId xmlns:a16="http://schemas.microsoft.com/office/drawing/2014/main" id="{7D31E194-9348-423A-A310-893E7AB03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89" b="14222"/>
          <a:stretch/>
        </p:blipFill>
        <p:spPr>
          <a:xfrm>
            <a:off x="6811423" y="1452871"/>
            <a:ext cx="3733800" cy="2785006"/>
          </a:xfrm>
          <a:prstGeom prst="rect">
            <a:avLst/>
          </a:prstGeom>
          <a:noFill/>
        </p:spPr>
      </p:pic>
      <p:pic>
        <p:nvPicPr>
          <p:cNvPr id="8" name="Picture 110">
            <a:extLst>
              <a:ext uri="{FF2B5EF4-FFF2-40B4-BE49-F238E27FC236}">
                <a16:creationId xmlns:a16="http://schemas.microsoft.com/office/drawing/2014/main" id="{3481E39E-C7C1-0544-A52C-B2B584151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59" y="1462396"/>
            <a:ext cx="5074720" cy="28228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C6C790E-E88E-49AA-9246-E943C4065D42}"/>
              </a:ext>
            </a:extLst>
          </p:cNvPr>
          <p:cNvSpPr txBox="1"/>
          <p:nvPr/>
        </p:nvSpPr>
        <p:spPr>
          <a:xfrm>
            <a:off x="6554787" y="4595842"/>
            <a:ext cx="5074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Hide: Which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bigger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de-DE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ball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the Facts from Images.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hide the green ball </a:t>
            </a:r>
            <a:r>
              <a:rPr lang="de-DE" b="1" dirty="0">
                <a:solidFill>
                  <a:schemeClr val="bg1"/>
                </a:solidFill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de-DE" dirty="0">
                <a:solidFill>
                  <a:schemeClr val="bg1"/>
                </a:solidFill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bg1"/>
                </a:solidFill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Facts to make decision.</a:t>
            </a:r>
          </a:p>
          <a:p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F57A25-0691-4EE0-AA57-F976D6B1780B}"/>
              </a:ext>
            </a:extLst>
          </p:cNvPr>
          <p:cNvSpPr txBox="1"/>
          <p:nvPr/>
        </p:nvSpPr>
        <p:spPr>
          <a:xfrm>
            <a:off x="169501" y="315492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Integrate the symbols into the loop</a:t>
            </a:r>
          </a:p>
        </p:txBody>
      </p:sp>
    </p:spTree>
    <p:extLst>
      <p:ext uri="{BB962C8B-B14F-4D97-AF65-F5344CB8AC3E}">
        <p14:creationId xmlns:p14="http://schemas.microsoft.com/office/powerpoint/2010/main" val="2708174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8F3C148F-D16E-4BA9-8F68-D537FC826BFD}"/>
              </a:ext>
            </a:extLst>
          </p:cNvPr>
          <p:cNvGrpSpPr/>
          <p:nvPr/>
        </p:nvGrpSpPr>
        <p:grpSpPr>
          <a:xfrm>
            <a:off x="28356" y="1883119"/>
            <a:ext cx="1954635" cy="1298633"/>
            <a:chOff x="-19886" y="4118055"/>
            <a:chExt cx="1954635" cy="129863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FBE3D4-4BFD-41E7-BF50-E0165F7B2409}"/>
                </a:ext>
              </a:extLst>
            </p:cNvPr>
            <p:cNvSpPr txBox="1"/>
            <p:nvPr/>
          </p:nvSpPr>
          <p:spPr>
            <a:xfrm>
              <a:off x="-19886" y="5139689"/>
              <a:ext cx="19546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6F45810-F6F5-4909-945A-3CBA940329C4}"/>
                </a:ext>
              </a:extLst>
            </p:cNvPr>
            <p:cNvGrpSpPr/>
            <p:nvPr/>
          </p:nvGrpSpPr>
          <p:grpSpPr>
            <a:xfrm>
              <a:off x="84820" y="4118055"/>
              <a:ext cx="1001004" cy="997803"/>
              <a:chOff x="494949" y="2488069"/>
              <a:chExt cx="1384185" cy="136740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A2478F0-8F2C-42BA-B497-52E991318FF1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93FC79C-3A94-450A-8979-A365C4B7A387}"/>
                  </a:ext>
                </a:extLst>
              </p:cNvPr>
              <p:cNvSpPr/>
              <p:nvPr/>
            </p:nvSpPr>
            <p:spPr>
              <a:xfrm>
                <a:off x="623024" y="2669848"/>
                <a:ext cx="343949" cy="32926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D1D96C9-CBBD-4B28-BA4B-BD75B3925396}"/>
                  </a:ext>
                </a:extLst>
              </p:cNvPr>
              <p:cNvSpPr/>
              <p:nvPr/>
            </p:nvSpPr>
            <p:spPr>
              <a:xfrm>
                <a:off x="1123272" y="2980246"/>
                <a:ext cx="690510" cy="64632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727636" y="3434526"/>
            <a:ext cx="1439738" cy="1258786"/>
            <a:chOff x="10702340" y="2618723"/>
            <a:chExt cx="1439738" cy="1258786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0AB51DDC-B6D9-4805-8376-1700885DDD66}"/>
              </a:ext>
            </a:extLst>
          </p:cNvPr>
          <p:cNvGrpSpPr/>
          <p:nvPr/>
        </p:nvGrpSpPr>
        <p:grpSpPr>
          <a:xfrm>
            <a:off x="1363832" y="2265867"/>
            <a:ext cx="618048" cy="321048"/>
            <a:chOff x="1093769" y="4425888"/>
            <a:chExt cx="618048" cy="321048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4FF3C68-3C20-4671-90AA-A12F745DE6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6419" y="4746936"/>
              <a:ext cx="605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3FF7EC3-51B7-410A-B314-E71A713CB1EB}"/>
                </a:ext>
              </a:extLst>
            </p:cNvPr>
            <p:cNvSpPr txBox="1"/>
            <p:nvPr/>
          </p:nvSpPr>
          <p:spPr>
            <a:xfrm>
              <a:off x="1093769" y="4425888"/>
              <a:ext cx="618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CNNs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1919079" y="4491819"/>
            <a:ext cx="1315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Program: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0CDA1AA-CC4B-4D14-921E-003259461F83}"/>
              </a:ext>
            </a:extLst>
          </p:cNvPr>
          <p:cNvSpPr txBox="1"/>
          <p:nvPr/>
        </p:nvSpPr>
        <p:spPr>
          <a:xfrm>
            <a:off x="6682913" y="3010624"/>
            <a:ext cx="16477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Action01=Model(RV-Obj1-Obj2, New_RV_Obj1-Obj2)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Action02=Model(RV-Obj2-Obj1, New_RV_Obj2-Obj1)</a:t>
            </a: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3093443" y="4980962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6DF59665-DA03-459D-AB61-08EC866F7F37}"/>
              </a:ext>
            </a:extLst>
          </p:cNvPr>
          <p:cNvGrpSpPr/>
          <p:nvPr/>
        </p:nvGrpSpPr>
        <p:grpSpPr>
          <a:xfrm>
            <a:off x="8479765" y="3775817"/>
            <a:ext cx="784959" cy="277500"/>
            <a:chOff x="9979035" y="3323010"/>
            <a:chExt cx="784959" cy="277500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29440C2-E444-4FC0-8C22-9AFAD86DAE15}"/>
                </a:ext>
              </a:extLst>
            </p:cNvPr>
            <p:cNvSpPr txBox="1"/>
            <p:nvPr/>
          </p:nvSpPr>
          <p:spPr>
            <a:xfrm>
              <a:off x="9979035" y="3323010"/>
              <a:ext cx="78495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MaxConf.</a:t>
              </a:r>
            </a:p>
          </p:txBody>
        </p: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0AADB81E-9F0C-4964-A144-741CD9BFCAAF}"/>
                </a:ext>
              </a:extLst>
            </p:cNvPr>
            <p:cNvCxnSpPr>
              <a:cxnSpLocks/>
            </p:cNvCxnSpPr>
            <p:nvPr/>
          </p:nvCxnSpPr>
          <p:spPr>
            <a:xfrm>
              <a:off x="9980705" y="3600510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文本框 148">
            <a:extLst>
              <a:ext uri="{FF2B5EF4-FFF2-40B4-BE49-F238E27FC236}">
                <a16:creationId xmlns:a16="http://schemas.microsoft.com/office/drawing/2014/main" id="{FA333EEB-3B4D-45AE-9799-77AA1C643DBD}"/>
              </a:ext>
            </a:extLst>
          </p:cNvPr>
          <p:cNvSpPr txBox="1"/>
          <p:nvPr/>
        </p:nvSpPr>
        <p:spPr>
          <a:xfrm>
            <a:off x="9243866" y="3810693"/>
            <a:ext cx="934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01: Go Right</a:t>
            </a:r>
          </a:p>
        </p:txBody>
      </p: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21248703-B7B7-453C-B5A8-99A69FA36835}"/>
              </a:ext>
            </a:extLst>
          </p:cNvPr>
          <p:cNvCxnSpPr>
            <a:cxnSpLocks/>
          </p:cNvCxnSpPr>
          <p:nvPr/>
        </p:nvCxnSpPr>
        <p:spPr>
          <a:xfrm>
            <a:off x="10216169" y="4029733"/>
            <a:ext cx="361432" cy="12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5420950-970A-498F-A2B8-ED7B057A374F}"/>
              </a:ext>
            </a:extLst>
          </p:cNvPr>
          <p:cNvGrpSpPr/>
          <p:nvPr/>
        </p:nvGrpSpPr>
        <p:grpSpPr>
          <a:xfrm>
            <a:off x="2139827" y="1584558"/>
            <a:ext cx="1354453" cy="1771331"/>
            <a:chOff x="1694876" y="4034193"/>
            <a:chExt cx="1354453" cy="177133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3B0C7DD-D244-4BA4-A382-16828D76B7FA}"/>
                </a:ext>
              </a:extLst>
            </p:cNvPr>
            <p:cNvSpPr txBox="1"/>
            <p:nvPr/>
          </p:nvSpPr>
          <p:spPr>
            <a:xfrm>
              <a:off x="1694876" y="4034193"/>
              <a:ext cx="13544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Obj1: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(Red, Square, Size, x, y, z)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(Yellow, Circle, Size, x, y, z)</a:t>
              </a:r>
            </a:p>
          </p:txBody>
        </p:sp>
        <p:pic>
          <p:nvPicPr>
            <p:cNvPr id="160" name="Picture 55">
              <a:extLst>
                <a:ext uri="{FF2B5EF4-FFF2-40B4-BE49-F238E27FC236}">
                  <a16:creationId xmlns:a16="http://schemas.microsoft.com/office/drawing/2014/main" id="{400ABA4A-8DA6-994D-80F9-50B4B0925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32231" y="4716098"/>
              <a:ext cx="872864" cy="109108"/>
            </a:xfrm>
            <a:prstGeom prst="rect">
              <a:avLst/>
            </a:prstGeom>
          </p:spPr>
        </p:pic>
        <p:pic>
          <p:nvPicPr>
            <p:cNvPr id="164" name="Picture 141">
              <a:extLst>
                <a:ext uri="{FF2B5EF4-FFF2-40B4-BE49-F238E27FC236}">
                  <a16:creationId xmlns:a16="http://schemas.microsoft.com/office/drawing/2014/main" id="{AE525194-FB58-473F-B610-74B113D28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49215" y="5693114"/>
              <a:ext cx="899277" cy="112410"/>
            </a:xfrm>
            <a:prstGeom prst="rect">
              <a:avLst/>
            </a:prstGeom>
          </p:spPr>
        </p:pic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4E3AFF53-0C38-4056-802A-DA1877E5BD8C}"/>
              </a:ext>
            </a:extLst>
          </p:cNvPr>
          <p:cNvGrpSpPr/>
          <p:nvPr/>
        </p:nvGrpSpPr>
        <p:grpSpPr>
          <a:xfrm>
            <a:off x="4138055" y="1526817"/>
            <a:ext cx="1957945" cy="2123658"/>
            <a:chOff x="3407931" y="4071666"/>
            <a:chExt cx="1957945" cy="2123658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307563F-27AA-4337-8C3E-D7A820930580}"/>
                </a:ext>
              </a:extLst>
            </p:cNvPr>
            <p:cNvSpPr txBox="1"/>
            <p:nvPr/>
          </p:nvSpPr>
          <p:spPr>
            <a:xfrm>
              <a:off x="3407931" y="4071666"/>
              <a:ext cx="1957945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RV-Obj1-Obj2: (ColorDiff, ShapeDiff, sizeRatio, xDiff,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RV-Obj2-Obj1: (ColorDiff, ShapeDiff, sizeRatio, xDiff,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3" name="Picture 141">
              <a:extLst>
                <a:ext uri="{FF2B5EF4-FFF2-40B4-BE49-F238E27FC236}">
                  <a16:creationId xmlns:a16="http://schemas.microsoft.com/office/drawing/2014/main" id="{A0486AA0-99BA-CC48-8D60-58DD1756D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435457" y="5112674"/>
              <a:ext cx="899277" cy="112410"/>
            </a:xfrm>
            <a:prstGeom prst="rect">
              <a:avLst/>
            </a:prstGeom>
          </p:spPr>
        </p:pic>
        <p:pic>
          <p:nvPicPr>
            <p:cNvPr id="165" name="Picture 55">
              <a:extLst>
                <a:ext uri="{FF2B5EF4-FFF2-40B4-BE49-F238E27FC236}">
                  <a16:creationId xmlns:a16="http://schemas.microsoft.com/office/drawing/2014/main" id="{638A7DAB-4B0B-4452-8F56-5111D3159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435457" y="6012667"/>
              <a:ext cx="872864" cy="109108"/>
            </a:xfrm>
            <a:prstGeom prst="rect">
              <a:avLst/>
            </a:prstGeom>
          </p:spPr>
        </p:pic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D4638305-15FC-4202-ADD3-7240D0735FD6}"/>
              </a:ext>
            </a:extLst>
          </p:cNvPr>
          <p:cNvGrpSpPr/>
          <p:nvPr/>
        </p:nvGrpSpPr>
        <p:grpSpPr>
          <a:xfrm>
            <a:off x="3707924" y="4077234"/>
            <a:ext cx="1999494" cy="2223465"/>
            <a:chOff x="6874520" y="2676045"/>
            <a:chExt cx="1535689" cy="2223465"/>
          </a:xfrm>
        </p:grpSpPr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8359B79-F11F-4580-A436-4F57C13AFF96}"/>
                </a:ext>
              </a:extLst>
            </p:cNvPr>
            <p:cNvSpPr txBox="1"/>
            <p:nvPr/>
          </p:nvSpPr>
          <p:spPr>
            <a:xfrm>
              <a:off x="6874520" y="2676045"/>
              <a:ext cx="153568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New_RV_Obj1-Obj2: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xDiff,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New_RV_Obj2-Obj1: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xDiff, yDiff, zDiff)</a:t>
              </a:r>
            </a:p>
          </p:txBody>
        </p:sp>
        <p:pic>
          <p:nvPicPr>
            <p:cNvPr id="167" name="Picture 141">
              <a:extLst>
                <a:ext uri="{FF2B5EF4-FFF2-40B4-BE49-F238E27FC236}">
                  <a16:creationId xmlns:a16="http://schemas.microsoft.com/office/drawing/2014/main" id="{8DA4F768-3166-4CD5-B5B4-0A036BBBD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23061" y="3842336"/>
              <a:ext cx="899277" cy="112410"/>
            </a:xfrm>
            <a:prstGeom prst="rect">
              <a:avLst/>
            </a:prstGeom>
          </p:spPr>
        </p:pic>
        <p:pic>
          <p:nvPicPr>
            <p:cNvPr id="169" name="Picture 55">
              <a:extLst>
                <a:ext uri="{FF2B5EF4-FFF2-40B4-BE49-F238E27FC236}">
                  <a16:creationId xmlns:a16="http://schemas.microsoft.com/office/drawing/2014/main" id="{C7C1A40F-EB32-4FE6-BEFA-152B6C334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36267" y="4790402"/>
              <a:ext cx="872864" cy="109108"/>
            </a:xfrm>
            <a:prstGeom prst="rect">
              <a:avLst/>
            </a:prstGeom>
          </p:spPr>
        </p:pic>
      </p:grp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E89C4E8B-0990-46DA-9E2E-D90FB80FAB81}"/>
              </a:ext>
            </a:extLst>
          </p:cNvPr>
          <p:cNvCxnSpPr>
            <a:cxnSpLocks/>
            <a:stCxn id="160" idx="3"/>
            <a:endCxn id="163" idx="1"/>
          </p:cNvCxnSpPr>
          <p:nvPr/>
        </p:nvCxnSpPr>
        <p:spPr>
          <a:xfrm>
            <a:off x="3050046" y="2321017"/>
            <a:ext cx="1115535" cy="30301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7" name="直接箭头连接符 176">
            <a:extLst>
              <a:ext uri="{FF2B5EF4-FFF2-40B4-BE49-F238E27FC236}">
                <a16:creationId xmlns:a16="http://schemas.microsoft.com/office/drawing/2014/main" id="{D3DC6F89-AF9B-4FE4-8148-334FE2D43314}"/>
              </a:ext>
            </a:extLst>
          </p:cNvPr>
          <p:cNvCxnSpPr>
            <a:cxnSpLocks/>
            <a:stCxn id="164" idx="3"/>
            <a:endCxn id="165" idx="1"/>
          </p:cNvCxnSpPr>
          <p:nvPr/>
        </p:nvCxnSpPr>
        <p:spPr>
          <a:xfrm>
            <a:off x="3093443" y="3299684"/>
            <a:ext cx="1072138" cy="222688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33DF1599-F512-497F-9C74-08737B275DA3}"/>
              </a:ext>
            </a:extLst>
          </p:cNvPr>
          <p:cNvCxnSpPr>
            <a:cxnSpLocks/>
            <a:stCxn id="164" idx="3"/>
            <a:endCxn id="163" idx="1"/>
          </p:cNvCxnSpPr>
          <p:nvPr/>
        </p:nvCxnSpPr>
        <p:spPr>
          <a:xfrm flipV="1">
            <a:off x="3093443" y="2624030"/>
            <a:ext cx="1072138" cy="67565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1C16C94E-F7B3-41F3-9CB4-46634B3DB8BD}"/>
              </a:ext>
            </a:extLst>
          </p:cNvPr>
          <p:cNvCxnSpPr>
            <a:cxnSpLocks/>
            <a:stCxn id="160" idx="3"/>
            <a:endCxn id="165" idx="1"/>
          </p:cNvCxnSpPr>
          <p:nvPr/>
        </p:nvCxnSpPr>
        <p:spPr>
          <a:xfrm>
            <a:off x="3050046" y="2321017"/>
            <a:ext cx="1115535" cy="1201355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</p:cNvCxnSpPr>
          <p:nvPr/>
        </p:nvCxnSpPr>
        <p:spPr>
          <a:xfrm flipV="1">
            <a:off x="5081346" y="3767041"/>
            <a:ext cx="1601567" cy="1265768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</p:cNvCxnSpPr>
          <p:nvPr/>
        </p:nvCxnSpPr>
        <p:spPr>
          <a:xfrm flipV="1">
            <a:off x="5046956" y="4691483"/>
            <a:ext cx="1659051" cy="1104085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</p:cNvCxnSpPr>
          <p:nvPr/>
        </p:nvCxnSpPr>
        <p:spPr>
          <a:xfrm>
            <a:off x="5038856" y="2586915"/>
            <a:ext cx="1644057" cy="1198308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</p:cNvCxnSpPr>
          <p:nvPr/>
        </p:nvCxnSpPr>
        <p:spPr>
          <a:xfrm>
            <a:off x="5067730" y="3510932"/>
            <a:ext cx="1644057" cy="1198308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0" name="文本框 239">
            <a:extLst>
              <a:ext uri="{FF2B5EF4-FFF2-40B4-BE49-F238E27FC236}">
                <a16:creationId xmlns:a16="http://schemas.microsoft.com/office/drawing/2014/main" id="{F4F4CFF9-B01B-4C77-85A7-833A8F8680A2}"/>
              </a:ext>
            </a:extLst>
          </p:cNvPr>
          <p:cNvSpPr txBox="1"/>
          <p:nvPr/>
        </p:nvSpPr>
        <p:spPr>
          <a:xfrm>
            <a:off x="60697" y="4584151"/>
            <a:ext cx="131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Mission given by Human: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Obj1 behind another bigger Obj.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07493" y="5082858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文本框 243">
            <a:extLst>
              <a:ext uri="{FF2B5EF4-FFF2-40B4-BE49-F238E27FC236}">
                <a16:creationId xmlns:a16="http://schemas.microsoft.com/office/drawing/2014/main" id="{D1FB1FA4-F0EE-4447-B001-EF94C0E976C8}"/>
              </a:ext>
            </a:extLst>
          </p:cNvPr>
          <p:cNvSpPr txBox="1"/>
          <p:nvPr/>
        </p:nvSpPr>
        <p:spPr>
          <a:xfrm>
            <a:off x="133351" y="403312"/>
            <a:ext cx="11878520" cy="9092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de-DE" altLang="zh-CN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751E02F-052D-4096-9C75-9BF74F2AD82A}"/>
              </a:ext>
            </a:extLst>
          </p:cNvPr>
          <p:cNvSpPr txBox="1"/>
          <p:nvPr/>
        </p:nvSpPr>
        <p:spPr>
          <a:xfrm>
            <a:off x="287449" y="114658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</p:spTree>
    <p:extLst>
      <p:ext uri="{BB962C8B-B14F-4D97-AF65-F5344CB8AC3E}">
        <p14:creationId xmlns:p14="http://schemas.microsoft.com/office/powerpoint/2010/main" val="3482554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C2499F11-C68E-4ECA-92F2-07814E273CAB}"/>
              </a:ext>
            </a:extLst>
          </p:cNvPr>
          <p:cNvSpPr/>
          <p:nvPr/>
        </p:nvSpPr>
        <p:spPr>
          <a:xfrm>
            <a:off x="6300184" y="2880922"/>
            <a:ext cx="2037590" cy="2843182"/>
          </a:xfrm>
          <a:prstGeom prst="rect">
            <a:avLst/>
          </a:prstGeom>
          <a:solidFill>
            <a:srgbClr val="92D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6D89E95-B7BE-4493-B9AC-0832ADA660BA}"/>
              </a:ext>
            </a:extLst>
          </p:cNvPr>
          <p:cNvSpPr/>
          <p:nvPr/>
        </p:nvSpPr>
        <p:spPr>
          <a:xfrm>
            <a:off x="8369505" y="2886021"/>
            <a:ext cx="2436208" cy="2843181"/>
          </a:xfrm>
          <a:prstGeom prst="rect">
            <a:avLst/>
          </a:prstGeom>
          <a:solidFill>
            <a:srgbClr val="00B05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3" name="矩形 242">
            <a:extLst>
              <a:ext uri="{FF2B5EF4-FFF2-40B4-BE49-F238E27FC236}">
                <a16:creationId xmlns:a16="http://schemas.microsoft.com/office/drawing/2014/main" id="{B035746E-6CF8-4C7C-AA3D-23BDDE2332C8}"/>
              </a:ext>
            </a:extLst>
          </p:cNvPr>
          <p:cNvSpPr/>
          <p:nvPr/>
        </p:nvSpPr>
        <p:spPr>
          <a:xfrm>
            <a:off x="1871357" y="3991908"/>
            <a:ext cx="4383554" cy="2490534"/>
          </a:xfrm>
          <a:prstGeom prst="rect">
            <a:avLst/>
          </a:prstGeom>
          <a:solidFill>
            <a:srgbClr val="7030A0">
              <a:alpha val="21176"/>
            </a:srgb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矩形 241">
            <a:extLst>
              <a:ext uri="{FF2B5EF4-FFF2-40B4-BE49-F238E27FC236}">
                <a16:creationId xmlns:a16="http://schemas.microsoft.com/office/drawing/2014/main" id="{3E7166D0-6B89-4B1D-8D0C-2346BDD70AE0}"/>
              </a:ext>
            </a:extLst>
          </p:cNvPr>
          <p:cNvSpPr/>
          <p:nvPr/>
        </p:nvSpPr>
        <p:spPr>
          <a:xfrm>
            <a:off x="0" y="1457325"/>
            <a:ext cx="6259950" cy="2490534"/>
          </a:xfrm>
          <a:prstGeom prst="rect">
            <a:avLst/>
          </a:prstGeom>
          <a:solidFill>
            <a:srgbClr val="0070C0">
              <a:alpha val="3411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58474A-A34F-4518-A048-30515C3719A2}"/>
              </a:ext>
            </a:extLst>
          </p:cNvPr>
          <p:cNvSpPr txBox="1"/>
          <p:nvPr/>
        </p:nvSpPr>
        <p:spPr>
          <a:xfrm>
            <a:off x="6410716" y="2076451"/>
            <a:ext cx="4856841" cy="36226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de-DE" altLang="zh-CN" sz="2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8F3C148F-D16E-4BA9-8F68-D537FC826BFD}"/>
              </a:ext>
            </a:extLst>
          </p:cNvPr>
          <p:cNvGrpSpPr/>
          <p:nvPr/>
        </p:nvGrpSpPr>
        <p:grpSpPr>
          <a:xfrm>
            <a:off x="28356" y="1883119"/>
            <a:ext cx="1954635" cy="1329411"/>
            <a:chOff x="-19886" y="4118055"/>
            <a:chExt cx="1954635" cy="1329411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FBE3D4-4BFD-41E7-BF50-E0165F7B2409}"/>
                </a:ext>
              </a:extLst>
            </p:cNvPr>
            <p:cNvSpPr txBox="1"/>
            <p:nvPr/>
          </p:nvSpPr>
          <p:spPr>
            <a:xfrm>
              <a:off x="-19886" y="5139689"/>
              <a:ext cx="19546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Scene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6F45810-F6F5-4909-945A-3CBA940329C4}"/>
                </a:ext>
              </a:extLst>
            </p:cNvPr>
            <p:cNvGrpSpPr/>
            <p:nvPr/>
          </p:nvGrpSpPr>
          <p:grpSpPr>
            <a:xfrm>
              <a:off x="84820" y="4118055"/>
              <a:ext cx="1001004" cy="997803"/>
              <a:chOff x="494949" y="2488069"/>
              <a:chExt cx="1384185" cy="136740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A2478F0-8F2C-42BA-B497-52E991318FF1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93FC79C-3A94-450A-8979-A365C4B7A387}"/>
                  </a:ext>
                </a:extLst>
              </p:cNvPr>
              <p:cNvSpPr/>
              <p:nvPr/>
            </p:nvSpPr>
            <p:spPr>
              <a:xfrm>
                <a:off x="623024" y="2669848"/>
                <a:ext cx="343949" cy="32926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D1D96C9-CBBD-4B28-BA4B-BD75B3925396}"/>
                  </a:ext>
                </a:extLst>
              </p:cNvPr>
              <p:cNvSpPr/>
              <p:nvPr/>
            </p:nvSpPr>
            <p:spPr>
              <a:xfrm>
                <a:off x="1123272" y="2980246"/>
                <a:ext cx="690510" cy="64632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E9241F1-0C84-4766-90A0-698F4510B830}"/>
              </a:ext>
            </a:extLst>
          </p:cNvPr>
          <p:cNvGrpSpPr/>
          <p:nvPr/>
        </p:nvGrpSpPr>
        <p:grpSpPr>
          <a:xfrm>
            <a:off x="10807785" y="3767041"/>
            <a:ext cx="1439738" cy="1289564"/>
            <a:chOff x="10702340" y="2618723"/>
            <a:chExt cx="1439738" cy="128956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B7F619-FCE6-4FA1-8D7D-5D98915C5DAD}"/>
                </a:ext>
              </a:extLst>
            </p:cNvPr>
            <p:cNvGrpSpPr/>
            <p:nvPr/>
          </p:nvGrpSpPr>
          <p:grpSpPr>
            <a:xfrm>
              <a:off x="10902111" y="2618723"/>
              <a:ext cx="1040195" cy="953307"/>
              <a:chOff x="494949" y="2488069"/>
              <a:chExt cx="1384185" cy="136740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FC4199-F241-4B0B-875A-E9A7EDAF0394}"/>
                  </a:ext>
                </a:extLst>
              </p:cNvPr>
              <p:cNvSpPr/>
              <p:nvPr/>
            </p:nvSpPr>
            <p:spPr>
              <a:xfrm>
                <a:off x="494949" y="2488069"/>
                <a:ext cx="1384185" cy="136740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8C90B9E-F073-4AEB-A8C3-DCD4ACFA472D}"/>
                  </a:ext>
                </a:extLst>
              </p:cNvPr>
              <p:cNvSpPr/>
              <p:nvPr/>
            </p:nvSpPr>
            <p:spPr>
              <a:xfrm>
                <a:off x="1367534" y="2585040"/>
                <a:ext cx="343948" cy="32926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9449E45-163A-4FFD-9C92-EC2BB696B648}"/>
                  </a:ext>
                </a:extLst>
              </p:cNvPr>
              <p:cNvSpPr/>
              <p:nvPr/>
            </p:nvSpPr>
            <p:spPr>
              <a:xfrm>
                <a:off x="1075211" y="3011279"/>
                <a:ext cx="756177" cy="70998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9819FE-C9D9-4C10-98C4-EA0DB92AA8E6}"/>
                </a:ext>
              </a:extLst>
            </p:cNvPr>
            <p:cNvSpPr txBox="1"/>
            <p:nvPr/>
          </p:nvSpPr>
          <p:spPr>
            <a:xfrm>
              <a:off x="10702340" y="3600510"/>
              <a:ext cx="1439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Scene 1</a:t>
              </a:r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0AB51DDC-B6D9-4805-8376-1700885DDD66}"/>
              </a:ext>
            </a:extLst>
          </p:cNvPr>
          <p:cNvGrpSpPr/>
          <p:nvPr/>
        </p:nvGrpSpPr>
        <p:grpSpPr>
          <a:xfrm>
            <a:off x="1363832" y="2265867"/>
            <a:ext cx="618048" cy="321048"/>
            <a:chOff x="1093769" y="4425888"/>
            <a:chExt cx="618048" cy="321048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4FF3C68-3C20-4671-90AA-A12F745DE6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6419" y="4746936"/>
              <a:ext cx="605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3FF7EC3-51B7-410A-B314-E71A713CB1EB}"/>
                </a:ext>
              </a:extLst>
            </p:cNvPr>
            <p:cNvSpPr txBox="1"/>
            <p:nvPr/>
          </p:nvSpPr>
          <p:spPr>
            <a:xfrm>
              <a:off x="1093769" y="4425888"/>
              <a:ext cx="618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CNNs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71C641F7-7667-49DA-B4A3-235CAFB4A6C4}"/>
              </a:ext>
            </a:extLst>
          </p:cNvPr>
          <p:cNvSpPr txBox="1"/>
          <p:nvPr/>
        </p:nvSpPr>
        <p:spPr>
          <a:xfrm>
            <a:off x="1919079" y="4491819"/>
            <a:ext cx="1370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 Program:</a:t>
            </a: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Bigger(ObjX, Obj1) and Behind(Obj1, ObjX) for an ObjX in the scene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0CDA1AA-CC4B-4D14-921E-003259461F83}"/>
              </a:ext>
            </a:extLst>
          </p:cNvPr>
          <p:cNvSpPr txBox="1"/>
          <p:nvPr/>
        </p:nvSpPr>
        <p:spPr>
          <a:xfrm>
            <a:off x="6681515" y="3154218"/>
            <a:ext cx="16477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Model: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Action01=Model(RV-Obj1-Obj2, New_RV_Obj1-Obj2)</a:t>
            </a: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Action02=Model(RV-Obj2-Obj1, New_RV_Obj2-Obj1)</a:t>
            </a: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2B9530-1064-4316-B04D-441C15EFF544}"/>
              </a:ext>
            </a:extLst>
          </p:cNvPr>
          <p:cNvCxnSpPr>
            <a:cxnSpLocks/>
          </p:cNvCxnSpPr>
          <p:nvPr/>
        </p:nvCxnSpPr>
        <p:spPr>
          <a:xfrm>
            <a:off x="3050046" y="5139063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6DF59665-DA03-459D-AB61-08EC866F7F37}"/>
              </a:ext>
            </a:extLst>
          </p:cNvPr>
          <p:cNvGrpSpPr/>
          <p:nvPr/>
        </p:nvGrpSpPr>
        <p:grpSpPr>
          <a:xfrm>
            <a:off x="8479765" y="3775817"/>
            <a:ext cx="784959" cy="277500"/>
            <a:chOff x="9979035" y="3323010"/>
            <a:chExt cx="784959" cy="277500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29440C2-E444-4FC0-8C22-9AFAD86DAE15}"/>
                </a:ext>
              </a:extLst>
            </p:cNvPr>
            <p:cNvSpPr txBox="1"/>
            <p:nvPr/>
          </p:nvSpPr>
          <p:spPr>
            <a:xfrm>
              <a:off x="9979035" y="3323010"/>
              <a:ext cx="78495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MaxConf.</a:t>
              </a:r>
            </a:p>
          </p:txBody>
        </p: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0AADB81E-9F0C-4964-A144-741CD9BFCAAF}"/>
                </a:ext>
              </a:extLst>
            </p:cNvPr>
            <p:cNvCxnSpPr>
              <a:cxnSpLocks/>
            </p:cNvCxnSpPr>
            <p:nvPr/>
          </p:nvCxnSpPr>
          <p:spPr>
            <a:xfrm>
              <a:off x="9980705" y="3600510"/>
              <a:ext cx="599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文本框 148">
            <a:extLst>
              <a:ext uri="{FF2B5EF4-FFF2-40B4-BE49-F238E27FC236}">
                <a16:creationId xmlns:a16="http://schemas.microsoft.com/office/drawing/2014/main" id="{FA333EEB-3B4D-45AE-9799-77AA1C643DBD}"/>
              </a:ext>
            </a:extLst>
          </p:cNvPr>
          <p:cNvSpPr txBox="1"/>
          <p:nvPr/>
        </p:nvSpPr>
        <p:spPr>
          <a:xfrm>
            <a:off x="9243866" y="3810693"/>
            <a:ext cx="934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01: Go Right</a:t>
            </a:r>
          </a:p>
        </p:txBody>
      </p: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21248703-B7B7-453C-B5A8-99A69FA36835}"/>
              </a:ext>
            </a:extLst>
          </p:cNvPr>
          <p:cNvCxnSpPr>
            <a:cxnSpLocks/>
          </p:cNvCxnSpPr>
          <p:nvPr/>
        </p:nvCxnSpPr>
        <p:spPr>
          <a:xfrm>
            <a:off x="10216169" y="4029733"/>
            <a:ext cx="361432" cy="12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5420950-970A-498F-A2B8-ED7B057A374F}"/>
              </a:ext>
            </a:extLst>
          </p:cNvPr>
          <p:cNvGrpSpPr/>
          <p:nvPr/>
        </p:nvGrpSpPr>
        <p:grpSpPr>
          <a:xfrm>
            <a:off x="2139827" y="1584558"/>
            <a:ext cx="1354453" cy="1771331"/>
            <a:chOff x="1694876" y="4034193"/>
            <a:chExt cx="1354453" cy="177133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3B0C7DD-D244-4BA4-A382-16828D76B7FA}"/>
                </a:ext>
              </a:extLst>
            </p:cNvPr>
            <p:cNvSpPr txBox="1"/>
            <p:nvPr/>
          </p:nvSpPr>
          <p:spPr>
            <a:xfrm>
              <a:off x="1694876" y="4034193"/>
              <a:ext cx="13544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Obj1: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(Red, Square, Size, x, y, z)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(Yellow, Circle, Size, x, y, z)</a:t>
              </a:r>
            </a:p>
          </p:txBody>
        </p:sp>
        <p:pic>
          <p:nvPicPr>
            <p:cNvPr id="160" name="Picture 55">
              <a:extLst>
                <a:ext uri="{FF2B5EF4-FFF2-40B4-BE49-F238E27FC236}">
                  <a16:creationId xmlns:a16="http://schemas.microsoft.com/office/drawing/2014/main" id="{400ABA4A-8DA6-994D-80F9-50B4B0925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32231" y="4716098"/>
              <a:ext cx="872864" cy="109108"/>
            </a:xfrm>
            <a:prstGeom prst="rect">
              <a:avLst/>
            </a:prstGeom>
          </p:spPr>
        </p:pic>
        <p:pic>
          <p:nvPicPr>
            <p:cNvPr id="164" name="Picture 141">
              <a:extLst>
                <a:ext uri="{FF2B5EF4-FFF2-40B4-BE49-F238E27FC236}">
                  <a16:creationId xmlns:a16="http://schemas.microsoft.com/office/drawing/2014/main" id="{AE525194-FB58-473F-B610-74B113D28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49215" y="5693114"/>
              <a:ext cx="899277" cy="112410"/>
            </a:xfrm>
            <a:prstGeom prst="rect">
              <a:avLst/>
            </a:prstGeom>
          </p:spPr>
        </p:pic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4E3AFF53-0C38-4056-802A-DA1877E5BD8C}"/>
              </a:ext>
            </a:extLst>
          </p:cNvPr>
          <p:cNvGrpSpPr/>
          <p:nvPr/>
        </p:nvGrpSpPr>
        <p:grpSpPr>
          <a:xfrm>
            <a:off x="4138055" y="1526817"/>
            <a:ext cx="1957945" cy="2123658"/>
            <a:chOff x="3407931" y="4071666"/>
            <a:chExt cx="1957945" cy="2123658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307563F-27AA-4337-8C3E-D7A820930580}"/>
                </a:ext>
              </a:extLst>
            </p:cNvPr>
            <p:cNvSpPr txBox="1"/>
            <p:nvPr/>
          </p:nvSpPr>
          <p:spPr>
            <a:xfrm>
              <a:off x="3407931" y="4071666"/>
              <a:ext cx="1957945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RV-Obj1-Obj2: (ColorDiff, ShapeDiff, sizeRatio, xDiff,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RV-Obj2-Obj1: (ColorDiff, ShapeDiff, sizeRatio, xDiff,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3" name="Picture 141">
              <a:extLst>
                <a:ext uri="{FF2B5EF4-FFF2-40B4-BE49-F238E27FC236}">
                  <a16:creationId xmlns:a16="http://schemas.microsoft.com/office/drawing/2014/main" id="{A0486AA0-99BA-CC48-8D60-58DD1756D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435457" y="5112674"/>
              <a:ext cx="899277" cy="112410"/>
            </a:xfrm>
            <a:prstGeom prst="rect">
              <a:avLst/>
            </a:prstGeom>
          </p:spPr>
        </p:pic>
        <p:pic>
          <p:nvPicPr>
            <p:cNvPr id="165" name="Picture 55">
              <a:extLst>
                <a:ext uri="{FF2B5EF4-FFF2-40B4-BE49-F238E27FC236}">
                  <a16:creationId xmlns:a16="http://schemas.microsoft.com/office/drawing/2014/main" id="{638A7DAB-4B0B-4452-8F56-5111D3159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435457" y="6012667"/>
              <a:ext cx="872864" cy="109108"/>
            </a:xfrm>
            <a:prstGeom prst="rect">
              <a:avLst/>
            </a:prstGeom>
          </p:spPr>
        </p:pic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D4638305-15FC-4202-ADD3-7240D0735FD6}"/>
              </a:ext>
            </a:extLst>
          </p:cNvPr>
          <p:cNvGrpSpPr/>
          <p:nvPr/>
        </p:nvGrpSpPr>
        <p:grpSpPr>
          <a:xfrm>
            <a:off x="3707924" y="4077234"/>
            <a:ext cx="1999494" cy="2205351"/>
            <a:chOff x="6874520" y="2676045"/>
            <a:chExt cx="1535689" cy="2205351"/>
          </a:xfrm>
        </p:grpSpPr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8359B79-F11F-4580-A436-4F57C13AFF96}"/>
                </a:ext>
              </a:extLst>
            </p:cNvPr>
            <p:cNvSpPr txBox="1"/>
            <p:nvPr/>
          </p:nvSpPr>
          <p:spPr>
            <a:xfrm>
              <a:off x="6874520" y="2676045"/>
              <a:ext cx="153568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Relation Vectors: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New_RV_Obj1-Obj2: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xDiff, yDiff, zDiff)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New_RV_Obj2-Obj1: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(ColorDiff, ShapeDiff, sizeRatio, xDiff, yDiff, zDiff)</a:t>
              </a:r>
            </a:p>
          </p:txBody>
        </p:sp>
        <p:pic>
          <p:nvPicPr>
            <p:cNvPr id="167" name="Picture 141">
              <a:extLst>
                <a:ext uri="{FF2B5EF4-FFF2-40B4-BE49-F238E27FC236}">
                  <a16:creationId xmlns:a16="http://schemas.microsoft.com/office/drawing/2014/main" id="{8DA4F768-3166-4CD5-B5B4-0A036BBBD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59947" y="3859034"/>
              <a:ext cx="899277" cy="112410"/>
            </a:xfrm>
            <a:prstGeom prst="rect">
              <a:avLst/>
            </a:prstGeom>
          </p:spPr>
        </p:pic>
        <p:pic>
          <p:nvPicPr>
            <p:cNvPr id="169" name="Picture 55">
              <a:extLst>
                <a:ext uri="{FF2B5EF4-FFF2-40B4-BE49-F238E27FC236}">
                  <a16:creationId xmlns:a16="http://schemas.microsoft.com/office/drawing/2014/main" id="{C7C1A40F-EB32-4FE6-BEFA-152B6C334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061" y="4772288"/>
              <a:ext cx="872864" cy="109108"/>
            </a:xfrm>
            <a:prstGeom prst="rect">
              <a:avLst/>
            </a:prstGeom>
          </p:spPr>
        </p:pic>
      </p:grp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E89C4E8B-0990-46DA-9E2E-D90FB80FAB81}"/>
              </a:ext>
            </a:extLst>
          </p:cNvPr>
          <p:cNvCxnSpPr>
            <a:cxnSpLocks/>
            <a:stCxn id="160" idx="3"/>
            <a:endCxn id="163" idx="1"/>
          </p:cNvCxnSpPr>
          <p:nvPr/>
        </p:nvCxnSpPr>
        <p:spPr>
          <a:xfrm>
            <a:off x="3050046" y="2321017"/>
            <a:ext cx="1115535" cy="30301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7" name="直接箭头连接符 176">
            <a:extLst>
              <a:ext uri="{FF2B5EF4-FFF2-40B4-BE49-F238E27FC236}">
                <a16:creationId xmlns:a16="http://schemas.microsoft.com/office/drawing/2014/main" id="{D3DC6F89-AF9B-4FE4-8148-334FE2D43314}"/>
              </a:ext>
            </a:extLst>
          </p:cNvPr>
          <p:cNvCxnSpPr>
            <a:cxnSpLocks/>
            <a:stCxn id="164" idx="3"/>
            <a:endCxn id="165" idx="1"/>
          </p:cNvCxnSpPr>
          <p:nvPr/>
        </p:nvCxnSpPr>
        <p:spPr>
          <a:xfrm>
            <a:off x="3093443" y="3299684"/>
            <a:ext cx="1072138" cy="222688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33DF1599-F512-497F-9C74-08737B275DA3}"/>
              </a:ext>
            </a:extLst>
          </p:cNvPr>
          <p:cNvCxnSpPr>
            <a:cxnSpLocks/>
            <a:stCxn id="164" idx="3"/>
            <a:endCxn id="163" idx="1"/>
          </p:cNvCxnSpPr>
          <p:nvPr/>
        </p:nvCxnSpPr>
        <p:spPr>
          <a:xfrm flipV="1">
            <a:off x="3093443" y="2624030"/>
            <a:ext cx="1072138" cy="67565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1C16C94E-F7B3-41F3-9CB4-46634B3DB8BD}"/>
              </a:ext>
            </a:extLst>
          </p:cNvPr>
          <p:cNvCxnSpPr>
            <a:cxnSpLocks/>
            <a:stCxn id="160" idx="3"/>
            <a:endCxn id="165" idx="1"/>
          </p:cNvCxnSpPr>
          <p:nvPr/>
        </p:nvCxnSpPr>
        <p:spPr>
          <a:xfrm>
            <a:off x="3050046" y="2321017"/>
            <a:ext cx="1115535" cy="1201355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586E1147-3375-4F4B-8299-9EC97E92CA62}"/>
              </a:ext>
            </a:extLst>
          </p:cNvPr>
          <p:cNvCxnSpPr>
            <a:cxnSpLocks/>
            <a:stCxn id="167" idx="3"/>
          </p:cNvCxnSpPr>
          <p:nvPr/>
        </p:nvCxnSpPr>
        <p:spPr>
          <a:xfrm flipV="1">
            <a:off x="4990025" y="3767041"/>
            <a:ext cx="1692888" cy="1549387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324B649-D52F-4836-9245-E5B81A2C85AE}"/>
              </a:ext>
            </a:extLst>
          </p:cNvPr>
          <p:cNvCxnSpPr>
            <a:cxnSpLocks/>
            <a:stCxn id="169" idx="3"/>
          </p:cNvCxnSpPr>
          <p:nvPr/>
        </p:nvCxnSpPr>
        <p:spPr>
          <a:xfrm flipV="1">
            <a:off x="4845112" y="4691483"/>
            <a:ext cx="1860895" cy="1536548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DA20A0AD-D08F-4219-8995-F08CD5D7035A}"/>
              </a:ext>
            </a:extLst>
          </p:cNvPr>
          <p:cNvCxnSpPr>
            <a:cxnSpLocks/>
          </p:cNvCxnSpPr>
          <p:nvPr/>
        </p:nvCxnSpPr>
        <p:spPr>
          <a:xfrm>
            <a:off x="5038856" y="2586915"/>
            <a:ext cx="1644057" cy="1198308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C15B4ECB-E451-4E4D-8F03-1AFF7A69ABEE}"/>
              </a:ext>
            </a:extLst>
          </p:cNvPr>
          <p:cNvCxnSpPr>
            <a:cxnSpLocks/>
          </p:cNvCxnSpPr>
          <p:nvPr/>
        </p:nvCxnSpPr>
        <p:spPr>
          <a:xfrm>
            <a:off x="5067730" y="3510932"/>
            <a:ext cx="1644057" cy="1198308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1" name="直接箭头连接符 240">
            <a:extLst>
              <a:ext uri="{FF2B5EF4-FFF2-40B4-BE49-F238E27FC236}">
                <a16:creationId xmlns:a16="http://schemas.microsoft.com/office/drawing/2014/main" id="{C6156196-C769-4490-BED8-90541899AE83}"/>
              </a:ext>
            </a:extLst>
          </p:cNvPr>
          <p:cNvCxnSpPr>
            <a:cxnSpLocks/>
          </p:cNvCxnSpPr>
          <p:nvPr/>
        </p:nvCxnSpPr>
        <p:spPr>
          <a:xfrm>
            <a:off x="1207493" y="5082858"/>
            <a:ext cx="599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F4B485B-920C-4A5E-8DDD-1A6B93003AAD}"/>
              </a:ext>
            </a:extLst>
          </p:cNvPr>
          <p:cNvSpPr txBox="1"/>
          <p:nvPr/>
        </p:nvSpPr>
        <p:spPr>
          <a:xfrm>
            <a:off x="17203" y="3467818"/>
            <a:ext cx="1675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Facts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D685CCC-29A4-4BD9-95BC-00F34667FB02}"/>
              </a:ext>
            </a:extLst>
          </p:cNvPr>
          <p:cNvSpPr txBox="1"/>
          <p:nvPr/>
        </p:nvSpPr>
        <p:spPr>
          <a:xfrm>
            <a:off x="1928640" y="5973422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Knowledges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A24AEFC-4B7E-4108-921C-42F93D29714D}"/>
              </a:ext>
            </a:extLst>
          </p:cNvPr>
          <p:cNvSpPr txBox="1"/>
          <p:nvPr/>
        </p:nvSpPr>
        <p:spPr>
          <a:xfrm>
            <a:off x="6788993" y="5334745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F43D424-4BD1-489E-8C14-7104A89A7034}"/>
              </a:ext>
            </a:extLst>
          </p:cNvPr>
          <p:cNvSpPr txBox="1"/>
          <p:nvPr/>
        </p:nvSpPr>
        <p:spPr>
          <a:xfrm>
            <a:off x="8707695" y="5347823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Decision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F8BAF0E-5124-4F0C-BA1E-ABD93E5D93F4}"/>
              </a:ext>
            </a:extLst>
          </p:cNvPr>
          <p:cNvGrpSpPr/>
          <p:nvPr/>
        </p:nvGrpSpPr>
        <p:grpSpPr>
          <a:xfrm>
            <a:off x="60697" y="4379337"/>
            <a:ext cx="1468566" cy="1892896"/>
            <a:chOff x="60697" y="4379337"/>
            <a:chExt cx="1468566" cy="1892896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480BB25A-4392-40FB-9BEC-C3DD622738AF}"/>
                </a:ext>
              </a:extLst>
            </p:cNvPr>
            <p:cNvSpPr/>
            <p:nvPr/>
          </p:nvSpPr>
          <p:spPr>
            <a:xfrm>
              <a:off x="64695" y="4379337"/>
              <a:ext cx="1464568" cy="1892896"/>
            </a:xfrm>
            <a:prstGeom prst="rect">
              <a:avLst/>
            </a:prstGeom>
            <a:solidFill>
              <a:srgbClr val="FF0000">
                <a:alpha val="21176"/>
              </a:srgbClr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F4F4CFF9-B01B-4C77-85A7-833A8F8680A2}"/>
                </a:ext>
              </a:extLst>
            </p:cNvPr>
            <p:cNvSpPr txBox="1"/>
            <p:nvPr/>
          </p:nvSpPr>
          <p:spPr>
            <a:xfrm>
              <a:off x="60697" y="4584151"/>
              <a:ext cx="1315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Mission given by Human: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 Obj1 behind another bigger Obj.</a:t>
              </a:r>
            </a:p>
            <a:p>
              <a:endPara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6120E90A-2160-4644-A928-738980A37054}"/>
                </a:ext>
              </a:extLst>
            </p:cNvPr>
            <p:cNvSpPr txBox="1"/>
            <p:nvPr/>
          </p:nvSpPr>
          <p:spPr>
            <a:xfrm>
              <a:off x="104311" y="5773367"/>
              <a:ext cx="7507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233E0258-1755-4D82-B2F7-1D7028618BFE}"/>
              </a:ext>
            </a:extLst>
          </p:cNvPr>
          <p:cNvSpPr txBox="1"/>
          <p:nvPr/>
        </p:nvSpPr>
        <p:spPr>
          <a:xfrm>
            <a:off x="276554" y="162820"/>
            <a:ext cx="11645209" cy="12618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Visual Facts &amp; Knowledge -&gt; Reasoning &amp; Make Decision</a:t>
            </a:r>
          </a:p>
        </p:txBody>
      </p:sp>
    </p:spTree>
    <p:extLst>
      <p:ext uri="{BB962C8B-B14F-4D97-AF65-F5344CB8AC3E}">
        <p14:creationId xmlns:p14="http://schemas.microsoft.com/office/powerpoint/2010/main" val="3620538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804_TF00934815" id="{AF6CEEB2-BF00-49E8-9853-7EED8CDF8B2C}" vid="{28BA65F3-A3BF-4623-9F92-5F9B74F5025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infopath/2007/PartnerControls"/>
    <ds:schemaRef ds:uri="http://purl.org/dc/terms/"/>
    <ds:schemaRef ds:uri="http://purl.org/dc/elements/1.1/"/>
    <ds:schemaRef ds:uri="http://www.w3.org/XML/1998/namespace"/>
    <ds:schemaRef ds:uri="16c05727-aa75-4e4a-9b5f-8a80a1165891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{712D2662-5660-4FEA-BF47-5FA011CCEEB3}tf00934815_win32</Template>
  <TotalTime>0</TotalTime>
  <Words>2404</Words>
  <Application>Microsoft Office PowerPoint</Application>
  <PresentationFormat>宽屏</PresentationFormat>
  <Paragraphs>445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Microsoft YaHei UI</vt:lpstr>
      <vt:lpstr>Arial</vt:lpstr>
      <vt:lpstr>Bahnschrift Light</vt:lpstr>
      <vt:lpstr>Goudy Old Style</vt:lpstr>
      <vt:lpstr>Wingdings 2</vt:lpstr>
      <vt:lpstr>SlateVTI</vt:lpstr>
      <vt:lpstr>Lorem Ipsum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 Lorem Ipsum</dc:title>
  <dc:creator>Jingyuan Sha</dc:creator>
  <cp:lastModifiedBy>Jingyuan Sha</cp:lastModifiedBy>
  <cp:revision>2</cp:revision>
  <dcterms:created xsi:type="dcterms:W3CDTF">2022-11-21T14:03:15Z</dcterms:created>
  <dcterms:modified xsi:type="dcterms:W3CDTF">2022-11-23T08:26:06Z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